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diagrams/colors1.xml" ContentType="application/vnd.openxmlformats-officedocument.drawingml.diagramColors+xml"/>
  <Override PartName="/ppt/diagrams/data1.xml" ContentType="application/vnd.openxmlformats-officedocument.drawingml.diagramData+xml"/>
  <Override PartName="/ppt/diagrams/drawing1.xml" ContentType="application/vnd.ms-office.drawingml.diagramDrawing+xml"/>
  <Override PartName="/ppt/diagrams/layout1.xml" ContentType="application/vnd.openxmlformats-officedocument.drawingml.diagramLayout+xml"/>
  <Override PartName="/ppt/diagrams/quickStyle1.xml" ContentType="application/vnd.openxmlformats-officedocument.drawingml.diagramStyle+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60" r:id="rId3"/>
  </p:sldIdLst>
  <p:sldSz cx="12801600" cy="9601200" type="A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000"/>
    <a:srgbClr val="FFB1B1"/>
    <a:srgbClr val="2E75B6"/>
    <a:srgbClr val="F9DBD2"/>
    <a:srgbClr val="ED7D31"/>
    <a:srgbClr val="CCFFCC"/>
    <a:srgbClr val="CEF9F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2" d="100"/>
          <a:sy n="62" d="100"/>
        </p:scale>
        <p:origin x="984"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7" Type="http://schemas.openxmlformats.org/officeDocument/2006/relationships/tableStyles" Target="tableStyles.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 Type="http://schemas.openxmlformats.org/officeDocument/2006/relationships/slideMaster" Target="slideMasters/slideMaster1.xml"/></Relationships>
</file>

<file path=ppt/diagrams/colors1.xml><?xml version="1.0" encoding="utf-8"?>
<dgm:colorsDef xmlns:dgm="http://schemas.openxmlformats.org/drawingml/2006/diagram" xmlns:a="http://schemas.openxmlformats.org/drawingml/2006/main" uniqueId="urn:microsoft.com/office/officeart/2005/8/colors/accent1_2#1">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data1.xml><?xml version="1.0" encoding="utf-8"?>
<dgm:dataModel xmlns:dgm="http://schemas.openxmlformats.org/drawingml/2006/diagram" xmlns:a="http://schemas.openxmlformats.org/drawingml/2006/main">
  <dgm:ptLst>
    <dgm:pt modelId="{5249A7C0-8661-4D66-91B8-1F763B892B07}" type="doc">
      <dgm:prSet loTypeId="urn:microsoft.com/office/officeart/2005/8/layout/hierarchy4" loCatId="list" qsTypeId="urn:microsoft.com/office/officeart/2005/8/quickstyle/simple1#1" qsCatId="simple" csTypeId="urn:microsoft.com/office/officeart/2005/8/colors/accent1_2#1" csCatId="accent1" phldr="true"/>
      <dgm:spPr/>
      <dgm:t>
        <a:bodyPr/>
        <a:lstStyle/>
        <a:p>
          <a:endParaRPr lang="zh-CN" altLang="en-US"/>
        </a:p>
      </dgm:t>
    </dgm:pt>
    <dgm:pt modelId="{F9D72196-E999-4534-BD2A-8D2EAAC8AFD8}">
      <dgm:prSet phldrT="[文本]" custT="true"/>
      <dgm:spPr>
        <a:solidFill>
          <a:srgbClr val="CBE3BB"/>
        </a:solidFill>
      </dgm:spPr>
      <dgm:t>
        <a:bodyPr/>
        <a:lstStyle/>
        <a:p>
          <a:r>
            <a:rPr lang="zh-CN" altLang="en-US" sz="1800" dirty="0">
              <a:solidFill>
                <a:schemeClr val="tx1"/>
              </a:solidFill>
              <a:latin typeface="宋体" panose="02010600030101010101" pitchFamily="2" charset="-122"/>
              <a:ea typeface="宋体" panose="02010600030101010101" pitchFamily="2" charset="-122"/>
            </a:rPr>
            <a:t>上游</a:t>
          </a:r>
        </a:p>
      </dgm:t>
    </dgm:pt>
    <dgm:pt modelId="{82246F06-C2C8-42C5-BA43-0206EECC6D21}" cxnId="{6147D5B2-240F-412F-B29D-2B06DE447002}" type="parTrans">
      <dgm:prSet/>
      <dgm:spPr/>
      <dgm:t>
        <a:bodyPr/>
        <a:lstStyle/>
        <a:p>
          <a:endParaRPr lang="zh-CN" altLang="en-US" sz="1800">
            <a:latin typeface="宋体" panose="02010600030101010101" pitchFamily="2" charset="-122"/>
            <a:ea typeface="宋体" panose="02010600030101010101" pitchFamily="2" charset="-122"/>
          </a:endParaRPr>
        </a:p>
      </dgm:t>
    </dgm:pt>
    <dgm:pt modelId="{97CC6BC4-4F36-4A1C-BD17-7817E7ECB68A}" cxnId="{6147D5B2-240F-412F-B29D-2B06DE447002}" type="sibTrans">
      <dgm:prSet/>
      <dgm:spPr/>
      <dgm:t>
        <a:bodyPr/>
        <a:lstStyle/>
        <a:p>
          <a:endParaRPr lang="zh-CN" altLang="en-US" sz="1800">
            <a:latin typeface="宋体" panose="02010600030101010101" pitchFamily="2" charset="-122"/>
            <a:ea typeface="宋体" panose="02010600030101010101" pitchFamily="2" charset="-122"/>
          </a:endParaRPr>
        </a:p>
      </dgm:t>
    </dgm:pt>
    <dgm:pt modelId="{635A4B85-D2E1-4CBC-A45B-53BCC12D0214}">
      <dgm:prSet custT="true"/>
      <dgm:spPr>
        <a:solidFill>
          <a:srgbClr val="00B0F0"/>
        </a:solidFill>
      </dgm:spPr>
      <dgm:t>
        <a:bodyPr/>
        <a:lstStyle/>
        <a:p>
          <a:r>
            <a:rPr lang="zh-CN" altLang="en-US" sz="1800" dirty="0">
              <a:solidFill>
                <a:schemeClr val="tx1"/>
              </a:solidFill>
              <a:latin typeface="宋体" panose="02010600030101010101" pitchFamily="2" charset="-122"/>
              <a:ea typeface="宋体" panose="02010600030101010101" pitchFamily="2" charset="-122"/>
            </a:rPr>
            <a:t>中游</a:t>
          </a:r>
        </a:p>
      </dgm:t>
    </dgm:pt>
    <dgm:pt modelId="{6CE2183F-39BC-4D4F-A7BB-9FDB969EE641}" cxnId="{82D57F97-2013-4D83-8BF1-AFC8953871AA}" type="parTrans">
      <dgm:prSet/>
      <dgm:spPr/>
      <dgm:t>
        <a:bodyPr/>
        <a:lstStyle/>
        <a:p>
          <a:endParaRPr lang="zh-CN" altLang="en-US" sz="1800">
            <a:latin typeface="宋体" panose="02010600030101010101" pitchFamily="2" charset="-122"/>
            <a:ea typeface="宋体" panose="02010600030101010101" pitchFamily="2" charset="-122"/>
          </a:endParaRPr>
        </a:p>
      </dgm:t>
    </dgm:pt>
    <dgm:pt modelId="{E03C0E5C-9C91-4429-B8A2-A6B42DED5975}" cxnId="{82D57F97-2013-4D83-8BF1-AFC8953871AA}" type="sibTrans">
      <dgm:prSet/>
      <dgm:spPr/>
      <dgm:t>
        <a:bodyPr/>
        <a:lstStyle/>
        <a:p>
          <a:endParaRPr lang="zh-CN" altLang="en-US" sz="1800">
            <a:latin typeface="宋体" panose="02010600030101010101" pitchFamily="2" charset="-122"/>
            <a:ea typeface="宋体" panose="02010600030101010101" pitchFamily="2" charset="-122"/>
          </a:endParaRPr>
        </a:p>
      </dgm:t>
    </dgm:pt>
    <dgm:pt modelId="{9F0426BA-2C3A-44E1-96FD-0B5F2F13F45F}">
      <dgm:prSet custT="true"/>
      <dgm:spPr>
        <a:solidFill>
          <a:srgbClr val="CEF9FD"/>
        </a:solidFill>
      </dgm:spPr>
      <dgm:t>
        <a:bodyPr/>
        <a:lstStyle/>
        <a:p>
          <a:r>
            <a:rPr lang="zh-CN" altLang="en-US" sz="1800" dirty="0">
              <a:solidFill>
                <a:schemeClr val="tx1"/>
              </a:solidFill>
              <a:latin typeface="宋体" panose="02010600030101010101" pitchFamily="2" charset="-122"/>
              <a:ea typeface="宋体" panose="02010600030101010101" pitchFamily="2" charset="-122"/>
            </a:rPr>
            <a:t>下游</a:t>
          </a:r>
        </a:p>
      </dgm:t>
    </dgm:pt>
    <dgm:pt modelId="{D6E84EE3-0AD2-45BE-A067-D7327DCC7741}" cxnId="{D9DBF824-DBBB-4811-9707-412A7B2828B1}" type="parTrans">
      <dgm:prSet/>
      <dgm:spPr/>
      <dgm:t>
        <a:bodyPr/>
        <a:lstStyle/>
        <a:p>
          <a:endParaRPr lang="zh-CN" altLang="en-US" sz="1800">
            <a:latin typeface="宋体" panose="02010600030101010101" pitchFamily="2" charset="-122"/>
            <a:ea typeface="宋体" panose="02010600030101010101" pitchFamily="2" charset="-122"/>
          </a:endParaRPr>
        </a:p>
      </dgm:t>
    </dgm:pt>
    <dgm:pt modelId="{DB98353E-0BC6-4A30-A991-6DA6841E6789}" cxnId="{D9DBF824-DBBB-4811-9707-412A7B2828B1}" type="sibTrans">
      <dgm:prSet/>
      <dgm:spPr/>
      <dgm:t>
        <a:bodyPr/>
        <a:lstStyle/>
        <a:p>
          <a:endParaRPr lang="zh-CN" altLang="en-US" sz="1800">
            <a:latin typeface="宋体" panose="02010600030101010101" pitchFamily="2" charset="-122"/>
            <a:ea typeface="宋体" panose="02010600030101010101" pitchFamily="2" charset="-122"/>
          </a:endParaRPr>
        </a:p>
      </dgm:t>
    </dgm:pt>
    <dgm:pt modelId="{29FD6231-3C28-405D-B3A5-F8C968A30148}" type="pres">
      <dgm:prSet presAssocID="{5249A7C0-8661-4D66-91B8-1F763B892B07}" presName="Name0" presStyleCnt="0">
        <dgm:presLayoutVars>
          <dgm:chPref val="1"/>
          <dgm:dir/>
          <dgm:animOne val="branch"/>
          <dgm:animLvl val="lvl"/>
          <dgm:resizeHandles/>
        </dgm:presLayoutVars>
      </dgm:prSet>
      <dgm:spPr/>
      <dgm:t>
        <a:bodyPr/>
        <a:lstStyle/>
        <a:p>
          <a:endParaRPr lang="zh-CN" altLang="en-US"/>
        </a:p>
      </dgm:t>
    </dgm:pt>
    <dgm:pt modelId="{E04E1BF2-287C-4721-97EA-B75DE1E49439}" type="pres">
      <dgm:prSet presAssocID="{F9D72196-E999-4534-BD2A-8D2EAAC8AFD8}" presName="vertOne" presStyleCnt="0"/>
      <dgm:spPr/>
    </dgm:pt>
    <dgm:pt modelId="{72305EF5-F422-41A1-AEA8-8B0ADFD522F7}" type="pres">
      <dgm:prSet presAssocID="{F9D72196-E999-4534-BD2A-8D2EAAC8AFD8}" presName="txOne" presStyleLbl="node0" presStyleIdx="0" presStyleCnt="3" custScaleX="51983" custScaleY="100000">
        <dgm:presLayoutVars>
          <dgm:chPref val="3"/>
        </dgm:presLayoutVars>
      </dgm:prSet>
      <dgm:spPr/>
      <dgm:t>
        <a:bodyPr/>
        <a:lstStyle/>
        <a:p>
          <a:endParaRPr lang="zh-CN" altLang="en-US"/>
        </a:p>
      </dgm:t>
    </dgm:pt>
    <dgm:pt modelId="{E665724A-F738-4937-B581-82C4BC60D204}" type="pres">
      <dgm:prSet presAssocID="{F9D72196-E999-4534-BD2A-8D2EAAC8AFD8}" presName="horzOne" presStyleCnt="0"/>
      <dgm:spPr/>
    </dgm:pt>
    <dgm:pt modelId="{4E7BD86D-3373-4F41-B299-8A90D3F18B24}" type="pres">
      <dgm:prSet presAssocID="{97CC6BC4-4F36-4A1C-BD17-7817E7ECB68A}" presName="sibSpaceOne" presStyleCnt="0"/>
      <dgm:spPr/>
    </dgm:pt>
    <dgm:pt modelId="{6EF1E837-A334-414B-9FE6-1F4147FAF6BF}" type="pres">
      <dgm:prSet presAssocID="{635A4B85-D2E1-4CBC-A45B-53BCC12D0214}" presName="vertOne" presStyleCnt="0"/>
      <dgm:spPr/>
    </dgm:pt>
    <dgm:pt modelId="{D0E3E011-DDC1-4B84-A0E7-CC53C7D3C012}" type="pres">
      <dgm:prSet presAssocID="{635A4B85-D2E1-4CBC-A45B-53BCC12D0214}" presName="txOne" presStyleLbl="node0" presStyleIdx="1" presStyleCnt="3" custScaleX="130485">
        <dgm:presLayoutVars>
          <dgm:chPref val="3"/>
        </dgm:presLayoutVars>
      </dgm:prSet>
      <dgm:spPr/>
      <dgm:t>
        <a:bodyPr/>
        <a:lstStyle/>
        <a:p>
          <a:endParaRPr lang="zh-CN" altLang="en-US"/>
        </a:p>
      </dgm:t>
    </dgm:pt>
    <dgm:pt modelId="{42D8D0E8-18B6-4929-9F46-8EB037241AD8}" type="pres">
      <dgm:prSet presAssocID="{635A4B85-D2E1-4CBC-A45B-53BCC12D0214}" presName="horzOne" presStyleCnt="0"/>
      <dgm:spPr/>
    </dgm:pt>
    <dgm:pt modelId="{D25FA061-C00E-4710-9F14-D9BB80ADBDFB}" type="pres">
      <dgm:prSet presAssocID="{E03C0E5C-9C91-4429-B8A2-A6B42DED5975}" presName="sibSpaceOne" presStyleCnt="0"/>
      <dgm:spPr/>
    </dgm:pt>
    <dgm:pt modelId="{2E859E12-B82C-4F1B-9BCC-23E716761C3C}" type="pres">
      <dgm:prSet presAssocID="{9F0426BA-2C3A-44E1-96FD-0B5F2F13F45F}" presName="vertOne" presStyleCnt="0"/>
      <dgm:spPr/>
    </dgm:pt>
    <dgm:pt modelId="{FFEFEF7F-E490-4266-8732-11F966C90341}" type="pres">
      <dgm:prSet presAssocID="{9F0426BA-2C3A-44E1-96FD-0B5F2F13F45F}" presName="txOne" presStyleLbl="node0" presStyleIdx="2" presStyleCnt="3" custScaleX="35501">
        <dgm:presLayoutVars>
          <dgm:chPref val="3"/>
        </dgm:presLayoutVars>
      </dgm:prSet>
      <dgm:spPr/>
      <dgm:t>
        <a:bodyPr/>
        <a:lstStyle/>
        <a:p>
          <a:endParaRPr lang="zh-CN" altLang="en-US"/>
        </a:p>
      </dgm:t>
    </dgm:pt>
    <dgm:pt modelId="{13D52755-130F-4E72-AFD6-A88D13AA8429}" type="pres">
      <dgm:prSet presAssocID="{9F0426BA-2C3A-44E1-96FD-0B5F2F13F45F}" presName="horzOne" presStyleCnt="0"/>
      <dgm:spPr/>
    </dgm:pt>
  </dgm:ptLst>
  <dgm:cxnLst>
    <dgm:cxn modelId="{FF50632D-8BF6-4C15-9B02-A0E577B10DF4}" type="presOf" srcId="{5249A7C0-8661-4D66-91B8-1F763B892B07}" destId="{29FD6231-3C28-405D-B3A5-F8C968A30148}" srcOrd="0" destOrd="0" presId="urn:microsoft.com/office/officeart/2005/8/layout/hierarchy4"/>
    <dgm:cxn modelId="{6147D5B2-240F-412F-B29D-2B06DE447002}" srcId="{5249A7C0-8661-4D66-91B8-1F763B892B07}" destId="{F9D72196-E999-4534-BD2A-8D2EAAC8AFD8}" srcOrd="0" destOrd="0" parTransId="{82246F06-C2C8-42C5-BA43-0206EECC6D21}" sibTransId="{97CC6BC4-4F36-4A1C-BD17-7817E7ECB68A}"/>
    <dgm:cxn modelId="{82D57F97-2013-4D83-8BF1-AFC8953871AA}" srcId="{5249A7C0-8661-4D66-91B8-1F763B892B07}" destId="{635A4B85-D2E1-4CBC-A45B-53BCC12D0214}" srcOrd="1" destOrd="0" parTransId="{6CE2183F-39BC-4D4F-A7BB-9FDB969EE641}" sibTransId="{E03C0E5C-9C91-4429-B8A2-A6B42DED5975}"/>
    <dgm:cxn modelId="{41DFE4C7-1ED8-4636-973D-B85399B83F50}" type="presOf" srcId="{9F0426BA-2C3A-44E1-96FD-0B5F2F13F45F}" destId="{FFEFEF7F-E490-4266-8732-11F966C90341}" srcOrd="0" destOrd="0" presId="urn:microsoft.com/office/officeart/2005/8/layout/hierarchy4"/>
    <dgm:cxn modelId="{1B55B12B-5D05-4BA4-B4A0-0A058FD5A6F9}" type="presOf" srcId="{F9D72196-E999-4534-BD2A-8D2EAAC8AFD8}" destId="{72305EF5-F422-41A1-AEA8-8B0ADFD522F7}" srcOrd="0" destOrd="0" presId="urn:microsoft.com/office/officeart/2005/8/layout/hierarchy4"/>
    <dgm:cxn modelId="{D9DBF824-DBBB-4811-9707-412A7B2828B1}" srcId="{5249A7C0-8661-4D66-91B8-1F763B892B07}" destId="{9F0426BA-2C3A-44E1-96FD-0B5F2F13F45F}" srcOrd="2" destOrd="0" parTransId="{D6E84EE3-0AD2-45BE-A067-D7327DCC7741}" sibTransId="{DB98353E-0BC6-4A30-A991-6DA6841E6789}"/>
    <dgm:cxn modelId="{82FE58F7-9781-4619-9ABE-8F4B6DFDA394}" type="presOf" srcId="{635A4B85-D2E1-4CBC-A45B-53BCC12D0214}" destId="{D0E3E011-DDC1-4B84-A0E7-CC53C7D3C012}" srcOrd="0" destOrd="0" presId="urn:microsoft.com/office/officeart/2005/8/layout/hierarchy4"/>
    <dgm:cxn modelId="{E26C07E7-5C17-4071-9F0D-A051FC1AA881}" type="presParOf" srcId="{29FD6231-3C28-405D-B3A5-F8C968A30148}" destId="{E04E1BF2-287C-4721-97EA-B75DE1E49439}" srcOrd="0" destOrd="0" presId="urn:microsoft.com/office/officeart/2005/8/layout/hierarchy4"/>
    <dgm:cxn modelId="{89E3DA24-6F57-4D1A-81DE-EAB97D75790B}" type="presParOf" srcId="{E04E1BF2-287C-4721-97EA-B75DE1E49439}" destId="{72305EF5-F422-41A1-AEA8-8B0ADFD522F7}" srcOrd="0" destOrd="0" presId="urn:microsoft.com/office/officeart/2005/8/layout/hierarchy4"/>
    <dgm:cxn modelId="{BADB8571-853B-4AC2-9E64-885F424613F3}" type="presParOf" srcId="{E04E1BF2-287C-4721-97EA-B75DE1E49439}" destId="{E665724A-F738-4937-B581-82C4BC60D204}" srcOrd="1" destOrd="0" presId="urn:microsoft.com/office/officeart/2005/8/layout/hierarchy4"/>
    <dgm:cxn modelId="{3564D74A-62DB-4F65-9585-D1D629B9C20B}" type="presParOf" srcId="{29FD6231-3C28-405D-B3A5-F8C968A30148}" destId="{4E7BD86D-3373-4F41-B299-8A90D3F18B24}" srcOrd="1" destOrd="0" presId="urn:microsoft.com/office/officeart/2005/8/layout/hierarchy4"/>
    <dgm:cxn modelId="{64EF4310-9871-4958-AD7F-F5FC20E6DBB6}" type="presParOf" srcId="{29FD6231-3C28-405D-B3A5-F8C968A30148}" destId="{6EF1E837-A334-414B-9FE6-1F4147FAF6BF}" srcOrd="2" destOrd="0" presId="urn:microsoft.com/office/officeart/2005/8/layout/hierarchy4"/>
    <dgm:cxn modelId="{EA01FBCA-E4B3-4BB8-B08F-6796EFEC745D}" type="presParOf" srcId="{6EF1E837-A334-414B-9FE6-1F4147FAF6BF}" destId="{D0E3E011-DDC1-4B84-A0E7-CC53C7D3C012}" srcOrd="0" destOrd="0" presId="urn:microsoft.com/office/officeart/2005/8/layout/hierarchy4"/>
    <dgm:cxn modelId="{ECEACEBB-6E5B-4840-A2B2-8BA799D98A9A}" type="presParOf" srcId="{6EF1E837-A334-414B-9FE6-1F4147FAF6BF}" destId="{42D8D0E8-18B6-4929-9F46-8EB037241AD8}" srcOrd="1" destOrd="0" presId="urn:microsoft.com/office/officeart/2005/8/layout/hierarchy4"/>
    <dgm:cxn modelId="{60A95BF9-19FC-4EEC-B8CC-83657D79DB85}" type="presParOf" srcId="{29FD6231-3C28-405D-B3A5-F8C968A30148}" destId="{D25FA061-C00E-4710-9F14-D9BB80ADBDFB}" srcOrd="3" destOrd="0" presId="urn:microsoft.com/office/officeart/2005/8/layout/hierarchy4"/>
    <dgm:cxn modelId="{2127FB17-1D3F-48ED-94FE-687BE374CAD6}" type="presParOf" srcId="{29FD6231-3C28-405D-B3A5-F8C968A30148}" destId="{2E859E12-B82C-4F1B-9BCC-23E716761C3C}" srcOrd="4" destOrd="0" presId="urn:microsoft.com/office/officeart/2005/8/layout/hierarchy4"/>
    <dgm:cxn modelId="{A3431FCB-17D3-475B-A269-983913AFFBEE}" type="presParOf" srcId="{2E859E12-B82C-4F1B-9BCC-23E716761C3C}" destId="{FFEFEF7F-E490-4266-8732-11F966C90341}" srcOrd="0" destOrd="0" presId="urn:microsoft.com/office/officeart/2005/8/layout/hierarchy4"/>
    <dgm:cxn modelId="{4359C6C7-CF9B-4ABF-8CEC-F2D0D33E9CF9}" type="presParOf" srcId="{2E859E12-B82C-4F1B-9BCC-23E716761C3C}" destId="{13D52755-130F-4E72-AFD6-A88D13AA8429}" srcOrd="1" destOrd="0" presId="urn:microsoft.com/office/officeart/2005/8/layout/hierarchy4"/>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2305EF5-F422-41A1-AEA8-8B0ADFD522F7}">
      <dsp:nvSpPr>
        <dsp:cNvPr id="0" name=""/>
        <dsp:cNvSpPr/>
      </dsp:nvSpPr>
      <dsp:spPr>
        <a:xfrm>
          <a:off x="663" y="0"/>
          <a:ext cx="2459818" cy="432803"/>
        </a:xfrm>
        <a:prstGeom prst="roundRect">
          <a:avLst>
            <a:gd name="adj" fmla="val 10000"/>
          </a:avLst>
        </a:prstGeom>
        <a:solidFill>
          <a:srgbClr val="CBE3BB"/>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zh-CN" altLang="en-US" sz="1800" kern="1200" dirty="0">
              <a:solidFill>
                <a:schemeClr val="tx1"/>
              </a:solidFill>
              <a:latin typeface="宋体" panose="02010600030101010101" pitchFamily="2" charset="-122"/>
              <a:ea typeface="宋体" panose="02010600030101010101" pitchFamily="2" charset="-122"/>
            </a:rPr>
            <a:t>上游</a:t>
          </a:r>
        </a:p>
      </dsp:txBody>
      <dsp:txXfrm>
        <a:off x="13339" y="12676"/>
        <a:ext cx="2434466" cy="407451"/>
      </dsp:txXfrm>
    </dsp:sp>
    <dsp:sp modelId="{D0E3E011-DDC1-4B84-A0E7-CC53C7D3C012}">
      <dsp:nvSpPr>
        <dsp:cNvPr id="0" name=""/>
        <dsp:cNvSpPr/>
      </dsp:nvSpPr>
      <dsp:spPr>
        <a:xfrm>
          <a:off x="3255452" y="0"/>
          <a:ext cx="6174506" cy="432803"/>
        </a:xfrm>
        <a:prstGeom prst="roundRect">
          <a:avLst>
            <a:gd name="adj" fmla="val 10000"/>
          </a:avLst>
        </a:prstGeom>
        <a:solidFill>
          <a:srgbClr val="00B0F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zh-CN" altLang="en-US" sz="1800" kern="1200" dirty="0">
              <a:solidFill>
                <a:schemeClr val="tx1"/>
              </a:solidFill>
              <a:latin typeface="宋体" panose="02010600030101010101" pitchFamily="2" charset="-122"/>
              <a:ea typeface="宋体" panose="02010600030101010101" pitchFamily="2" charset="-122"/>
            </a:rPr>
            <a:t>中游</a:t>
          </a:r>
        </a:p>
      </dsp:txBody>
      <dsp:txXfrm>
        <a:off x="3268128" y="12676"/>
        <a:ext cx="6149154" cy="407451"/>
      </dsp:txXfrm>
    </dsp:sp>
    <dsp:sp modelId="{FFEFEF7F-E490-4266-8732-11F966C90341}">
      <dsp:nvSpPr>
        <dsp:cNvPr id="0" name=""/>
        <dsp:cNvSpPr/>
      </dsp:nvSpPr>
      <dsp:spPr>
        <a:xfrm>
          <a:off x="10224928" y="0"/>
          <a:ext cx="1679895" cy="432803"/>
        </a:xfrm>
        <a:prstGeom prst="roundRect">
          <a:avLst>
            <a:gd name="adj" fmla="val 10000"/>
          </a:avLst>
        </a:prstGeom>
        <a:solidFill>
          <a:srgbClr val="CEF9FD"/>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zh-CN" altLang="en-US" sz="1800" kern="1200" dirty="0">
              <a:solidFill>
                <a:schemeClr val="tx1"/>
              </a:solidFill>
              <a:latin typeface="宋体" panose="02010600030101010101" pitchFamily="2" charset="-122"/>
              <a:ea typeface="宋体" panose="02010600030101010101" pitchFamily="2" charset="-122"/>
            </a:rPr>
            <a:t>下游</a:t>
          </a:r>
        </a:p>
      </dsp:txBody>
      <dsp:txXfrm>
        <a:off x="10237604" y="12676"/>
        <a:ext cx="1654543" cy="407451"/>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true"/>
        </dgm:pt>
        <dgm:pt modelId="2">
          <dgm:prSet phldr="true"/>
        </dgm:pt>
        <dgm:pt modelId="21">
          <dgm:prSet phldr="true"/>
        </dgm:pt>
        <dgm:pt modelId="22">
          <dgm:prSet phldr="true"/>
        </dgm:pt>
        <dgm:pt modelId="3">
          <dgm:prSet phldr="true"/>
        </dgm:pt>
        <dgm:pt modelId="31">
          <dgm:prSet phldr="true"/>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true"/>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true"/>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DCB4DF3-64EE-4928-B243-1C4A82814DD5}" type="datetimeFigureOut">
              <a:rPr lang="zh-CN" altLang="en-US" smtClean="0"/>
            </a:fld>
            <a:endParaRPr lang="zh-CN" altLang="en-US"/>
          </a:p>
        </p:txBody>
      </p:sp>
      <p:sp>
        <p:nvSpPr>
          <p:cNvPr id="4" name="幻灯片图像占位符 3"/>
          <p:cNvSpPr>
            <a:spLocks noGrp="true" noRot="true" noChangeAspect="true"/>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true"/>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6" name="页脚占位符 5"/>
          <p:cNvSpPr>
            <a:spLocks noGrp="true"/>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true"/>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25D93A2-0475-4934-B36D-B3C58BB9E311}"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true"/>
          </p:cNvSpPr>
          <p:nvPr>
            <p:ph type="ctrTitle"/>
          </p:nvPr>
        </p:nvSpPr>
        <p:spPr>
          <a:xfrm>
            <a:off x="1600200" y="1571308"/>
            <a:ext cx="9601201" cy="3342640"/>
          </a:xfrm>
        </p:spPr>
        <p:txBody>
          <a:bodyPr anchor="b"/>
          <a:lstStyle>
            <a:lvl1pPr algn="ctr">
              <a:defRPr sz="8400"/>
            </a:lvl1pPr>
          </a:lstStyle>
          <a:p>
            <a:r>
              <a:rPr lang="zh-CN" altLang="en-US"/>
              <a:t>单击此处编辑母版标题样式</a:t>
            </a:r>
            <a:endParaRPr lang="zh-CN" altLang="en-US"/>
          </a:p>
        </p:txBody>
      </p:sp>
      <p:sp>
        <p:nvSpPr>
          <p:cNvPr id="3" name="副标题 2"/>
          <p:cNvSpPr>
            <a:spLocks noGrp="true"/>
          </p:cNvSpPr>
          <p:nvPr>
            <p:ph type="subTitle" idx="1"/>
          </p:nvPr>
        </p:nvSpPr>
        <p:spPr>
          <a:xfrm>
            <a:off x="1600200" y="5042853"/>
            <a:ext cx="9601201" cy="2318067"/>
          </a:xfrm>
        </p:spPr>
        <p:txBody>
          <a:bodyPr/>
          <a:lstStyle>
            <a:lvl1pPr marL="0" indent="0" algn="ctr">
              <a:buNone/>
              <a:defRPr sz="3360"/>
            </a:lvl1pPr>
            <a:lvl2pPr marL="640080" indent="0" algn="ctr">
              <a:buNone/>
              <a:defRPr sz="2800"/>
            </a:lvl2pPr>
            <a:lvl3pPr marL="1280160" indent="0" algn="ctr">
              <a:buNone/>
              <a:defRPr sz="2520"/>
            </a:lvl3pPr>
            <a:lvl4pPr marL="1920240" indent="0" algn="ctr">
              <a:buNone/>
              <a:defRPr sz="2240"/>
            </a:lvl4pPr>
            <a:lvl5pPr marL="2560320" indent="0" algn="ctr">
              <a:buNone/>
              <a:defRPr sz="2240"/>
            </a:lvl5pPr>
            <a:lvl6pPr marL="3200400" indent="0" algn="ctr">
              <a:buNone/>
              <a:defRPr sz="2240"/>
            </a:lvl6pPr>
            <a:lvl7pPr marL="3840480" indent="0" algn="ctr">
              <a:buNone/>
              <a:defRPr sz="2240"/>
            </a:lvl7pPr>
            <a:lvl8pPr marL="4480560" indent="0" algn="ctr">
              <a:buNone/>
              <a:defRPr sz="2240"/>
            </a:lvl8pPr>
            <a:lvl9pPr marL="5120640" indent="0" algn="ctr">
              <a:buNone/>
              <a:defRPr sz="2240"/>
            </a:lvl9pPr>
          </a:lstStyle>
          <a:p>
            <a:r>
              <a:rPr lang="zh-CN" altLang="en-US"/>
              <a:t>单击此处编辑母版副标题样式</a:t>
            </a:r>
            <a:endParaRPr lang="zh-CN" altLang="en-US"/>
          </a:p>
        </p:txBody>
      </p:sp>
      <p:sp>
        <p:nvSpPr>
          <p:cNvPr id="4" name="日期占位符 3"/>
          <p:cNvSpPr>
            <a:spLocks noGrp="true"/>
          </p:cNvSpPr>
          <p:nvPr>
            <p:ph type="dt" sz="half" idx="10"/>
          </p:nvPr>
        </p:nvSpPr>
        <p:spPr/>
        <p:txBody>
          <a:bodyPr/>
          <a:lstStyle/>
          <a:p>
            <a:fld id="{4538E16B-3B78-45FA-9FB5-38A3E1F71BEB}" type="datetimeFigureOut">
              <a:rPr lang="zh-CN" altLang="en-US" smtClean="0"/>
            </a:fld>
            <a:endParaRPr lang="zh-CN" altLang="en-US"/>
          </a:p>
        </p:txBody>
      </p:sp>
      <p:sp>
        <p:nvSpPr>
          <p:cNvPr id="5" name="页脚占位符 4"/>
          <p:cNvSpPr>
            <a:spLocks noGrp="true"/>
          </p:cNvSpPr>
          <p:nvPr>
            <p:ph type="ftr" sz="quarter" idx="11"/>
          </p:nvPr>
        </p:nvSpPr>
        <p:spPr/>
        <p:txBody>
          <a:bodyPr/>
          <a:lstStyle/>
          <a:p>
            <a:endParaRPr lang="zh-CN" altLang="en-US"/>
          </a:p>
        </p:txBody>
      </p:sp>
      <p:sp>
        <p:nvSpPr>
          <p:cNvPr id="6" name="灯片编号占位符 5"/>
          <p:cNvSpPr>
            <a:spLocks noGrp="true"/>
          </p:cNvSpPr>
          <p:nvPr>
            <p:ph type="sldNum" sz="quarter" idx="12"/>
          </p:nvPr>
        </p:nvSpPr>
        <p:spPr/>
        <p:txBody>
          <a:bodyPr/>
          <a:lstStyle/>
          <a:p>
            <a:fld id="{4A93156B-A9C9-4131-8B09-9AE9D16DAC61}"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true"/>
          </p:cNvSpPr>
          <p:nvPr>
            <p:ph type="title"/>
          </p:nvPr>
        </p:nvSpPr>
        <p:spPr/>
        <p:txBody>
          <a:bodyPr/>
          <a:lstStyle/>
          <a:p>
            <a:r>
              <a:rPr lang="zh-CN" altLang="en-US"/>
              <a:t>单击此处编辑母版标题样式</a:t>
            </a:r>
            <a:endParaRPr lang="zh-CN" altLang="en-US"/>
          </a:p>
        </p:txBody>
      </p:sp>
      <p:sp>
        <p:nvSpPr>
          <p:cNvPr id="3" name="竖排文字占位符 2"/>
          <p:cNvSpPr>
            <a:spLocks noGrp="true"/>
          </p:cNvSpPr>
          <p:nvPr>
            <p:ph type="body" orient="vert" idx="1"/>
          </p:nvPr>
        </p:nvSpPr>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true"/>
          </p:cNvSpPr>
          <p:nvPr>
            <p:ph type="dt" sz="half" idx="10"/>
          </p:nvPr>
        </p:nvSpPr>
        <p:spPr/>
        <p:txBody>
          <a:bodyPr/>
          <a:lstStyle/>
          <a:p>
            <a:fld id="{4538E16B-3B78-45FA-9FB5-38A3E1F71BEB}" type="datetimeFigureOut">
              <a:rPr lang="zh-CN" altLang="en-US" smtClean="0"/>
            </a:fld>
            <a:endParaRPr lang="zh-CN" altLang="en-US"/>
          </a:p>
        </p:txBody>
      </p:sp>
      <p:sp>
        <p:nvSpPr>
          <p:cNvPr id="5" name="页脚占位符 4"/>
          <p:cNvSpPr>
            <a:spLocks noGrp="true"/>
          </p:cNvSpPr>
          <p:nvPr>
            <p:ph type="ftr" sz="quarter" idx="11"/>
          </p:nvPr>
        </p:nvSpPr>
        <p:spPr/>
        <p:txBody>
          <a:bodyPr/>
          <a:lstStyle/>
          <a:p>
            <a:endParaRPr lang="zh-CN" altLang="en-US"/>
          </a:p>
        </p:txBody>
      </p:sp>
      <p:sp>
        <p:nvSpPr>
          <p:cNvPr id="6" name="灯片编号占位符 5"/>
          <p:cNvSpPr>
            <a:spLocks noGrp="true"/>
          </p:cNvSpPr>
          <p:nvPr>
            <p:ph type="sldNum" sz="quarter" idx="12"/>
          </p:nvPr>
        </p:nvSpPr>
        <p:spPr/>
        <p:txBody>
          <a:bodyPr/>
          <a:lstStyle/>
          <a:p>
            <a:fld id="{4A93156B-A9C9-4131-8B09-9AE9D16DAC61}"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true"/>
          </p:cNvSpPr>
          <p:nvPr>
            <p:ph type="title" orient="vert"/>
          </p:nvPr>
        </p:nvSpPr>
        <p:spPr>
          <a:xfrm>
            <a:off x="9161146" y="511175"/>
            <a:ext cx="2760345" cy="8136573"/>
          </a:xfrm>
        </p:spPr>
        <p:txBody>
          <a:bodyPr vert="eaVert"/>
          <a:lstStyle/>
          <a:p>
            <a:r>
              <a:rPr lang="zh-CN" altLang="en-US"/>
              <a:t>单击此处编辑母版标题样式</a:t>
            </a:r>
            <a:endParaRPr lang="zh-CN" altLang="en-US"/>
          </a:p>
        </p:txBody>
      </p:sp>
      <p:sp>
        <p:nvSpPr>
          <p:cNvPr id="3" name="竖排文字占位符 2"/>
          <p:cNvSpPr>
            <a:spLocks noGrp="true"/>
          </p:cNvSpPr>
          <p:nvPr>
            <p:ph type="body" orient="vert" idx="1"/>
          </p:nvPr>
        </p:nvSpPr>
        <p:spPr>
          <a:xfrm>
            <a:off x="880110" y="511175"/>
            <a:ext cx="8121016" cy="8136573"/>
          </a:xfrm>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true"/>
          </p:cNvSpPr>
          <p:nvPr>
            <p:ph type="dt" sz="half" idx="10"/>
          </p:nvPr>
        </p:nvSpPr>
        <p:spPr/>
        <p:txBody>
          <a:bodyPr/>
          <a:lstStyle/>
          <a:p>
            <a:fld id="{4538E16B-3B78-45FA-9FB5-38A3E1F71BEB}" type="datetimeFigureOut">
              <a:rPr lang="zh-CN" altLang="en-US" smtClean="0"/>
            </a:fld>
            <a:endParaRPr lang="zh-CN" altLang="en-US"/>
          </a:p>
        </p:txBody>
      </p:sp>
      <p:sp>
        <p:nvSpPr>
          <p:cNvPr id="5" name="页脚占位符 4"/>
          <p:cNvSpPr>
            <a:spLocks noGrp="true"/>
          </p:cNvSpPr>
          <p:nvPr>
            <p:ph type="ftr" sz="quarter" idx="11"/>
          </p:nvPr>
        </p:nvSpPr>
        <p:spPr/>
        <p:txBody>
          <a:bodyPr/>
          <a:lstStyle/>
          <a:p>
            <a:endParaRPr lang="zh-CN" altLang="en-US"/>
          </a:p>
        </p:txBody>
      </p:sp>
      <p:sp>
        <p:nvSpPr>
          <p:cNvPr id="6" name="灯片编号占位符 5"/>
          <p:cNvSpPr>
            <a:spLocks noGrp="true"/>
          </p:cNvSpPr>
          <p:nvPr>
            <p:ph type="sldNum" sz="quarter" idx="12"/>
          </p:nvPr>
        </p:nvSpPr>
        <p:spPr/>
        <p:txBody>
          <a:bodyPr/>
          <a:lstStyle/>
          <a:p>
            <a:fld id="{4A93156B-A9C9-4131-8B09-9AE9D16DAC61}"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true"/>
          </p:cNvSpPr>
          <p:nvPr>
            <p:ph type="title"/>
          </p:nvPr>
        </p:nvSpPr>
        <p:spPr/>
        <p:txBody>
          <a:bodyPr/>
          <a:lstStyle/>
          <a:p>
            <a:r>
              <a:rPr lang="zh-CN" altLang="en-US"/>
              <a:t>单击此处编辑母版标题样式</a:t>
            </a:r>
            <a:endParaRPr lang="zh-CN" altLang="en-US"/>
          </a:p>
        </p:txBody>
      </p:sp>
      <p:sp>
        <p:nvSpPr>
          <p:cNvPr id="3" name="内容占位符 2"/>
          <p:cNvSpPr>
            <a:spLocks noGrp="true"/>
          </p:cNvSpPr>
          <p:nvPr>
            <p:ph idx="1"/>
          </p:nvPr>
        </p:nvSpPr>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true"/>
          </p:cNvSpPr>
          <p:nvPr>
            <p:ph type="dt" sz="half" idx="10"/>
          </p:nvPr>
        </p:nvSpPr>
        <p:spPr/>
        <p:txBody>
          <a:bodyPr/>
          <a:lstStyle/>
          <a:p>
            <a:fld id="{4538E16B-3B78-45FA-9FB5-38A3E1F71BEB}" type="datetimeFigureOut">
              <a:rPr lang="zh-CN" altLang="en-US" smtClean="0"/>
            </a:fld>
            <a:endParaRPr lang="zh-CN" altLang="en-US"/>
          </a:p>
        </p:txBody>
      </p:sp>
      <p:sp>
        <p:nvSpPr>
          <p:cNvPr id="5" name="页脚占位符 4"/>
          <p:cNvSpPr>
            <a:spLocks noGrp="true"/>
          </p:cNvSpPr>
          <p:nvPr>
            <p:ph type="ftr" sz="quarter" idx="11"/>
          </p:nvPr>
        </p:nvSpPr>
        <p:spPr/>
        <p:txBody>
          <a:bodyPr/>
          <a:lstStyle/>
          <a:p>
            <a:endParaRPr lang="zh-CN" altLang="en-US"/>
          </a:p>
        </p:txBody>
      </p:sp>
      <p:sp>
        <p:nvSpPr>
          <p:cNvPr id="6" name="灯片编号占位符 5"/>
          <p:cNvSpPr>
            <a:spLocks noGrp="true"/>
          </p:cNvSpPr>
          <p:nvPr>
            <p:ph type="sldNum" sz="quarter" idx="12"/>
          </p:nvPr>
        </p:nvSpPr>
        <p:spPr/>
        <p:txBody>
          <a:bodyPr/>
          <a:lstStyle/>
          <a:p>
            <a:fld id="{4A93156B-A9C9-4131-8B09-9AE9D16DAC61}"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true"/>
          </p:cNvSpPr>
          <p:nvPr>
            <p:ph type="title"/>
          </p:nvPr>
        </p:nvSpPr>
        <p:spPr>
          <a:xfrm>
            <a:off x="873443" y="2393633"/>
            <a:ext cx="11041381" cy="3993832"/>
          </a:xfrm>
        </p:spPr>
        <p:txBody>
          <a:bodyPr anchor="b"/>
          <a:lstStyle>
            <a:lvl1pPr>
              <a:defRPr sz="8400"/>
            </a:lvl1pPr>
          </a:lstStyle>
          <a:p>
            <a:r>
              <a:rPr lang="zh-CN" altLang="en-US"/>
              <a:t>单击此处编辑母版标题样式</a:t>
            </a:r>
            <a:endParaRPr lang="zh-CN" altLang="en-US"/>
          </a:p>
        </p:txBody>
      </p:sp>
      <p:sp>
        <p:nvSpPr>
          <p:cNvPr id="3" name="文本占位符 2"/>
          <p:cNvSpPr>
            <a:spLocks noGrp="true"/>
          </p:cNvSpPr>
          <p:nvPr>
            <p:ph type="body" idx="1"/>
          </p:nvPr>
        </p:nvSpPr>
        <p:spPr>
          <a:xfrm>
            <a:off x="873443" y="6425248"/>
            <a:ext cx="11041381" cy="2100262"/>
          </a:xfrm>
        </p:spPr>
        <p:txBody>
          <a:bodyPr/>
          <a:lstStyle>
            <a:lvl1pPr marL="0" indent="0">
              <a:buNone/>
              <a:defRPr sz="3360">
                <a:solidFill>
                  <a:schemeClr val="tx1">
                    <a:tint val="75000"/>
                  </a:schemeClr>
                </a:solidFill>
              </a:defRPr>
            </a:lvl1pPr>
            <a:lvl2pPr marL="640080" indent="0">
              <a:buNone/>
              <a:defRPr sz="2800">
                <a:solidFill>
                  <a:schemeClr val="tx1">
                    <a:tint val="75000"/>
                  </a:schemeClr>
                </a:solidFill>
              </a:defRPr>
            </a:lvl2pPr>
            <a:lvl3pPr marL="1280160" indent="0">
              <a:buNone/>
              <a:defRPr sz="2520">
                <a:solidFill>
                  <a:schemeClr val="tx1">
                    <a:tint val="75000"/>
                  </a:schemeClr>
                </a:solidFill>
              </a:defRPr>
            </a:lvl3pPr>
            <a:lvl4pPr marL="1920240" indent="0">
              <a:buNone/>
              <a:defRPr sz="2240">
                <a:solidFill>
                  <a:schemeClr val="tx1">
                    <a:tint val="75000"/>
                  </a:schemeClr>
                </a:solidFill>
              </a:defRPr>
            </a:lvl4pPr>
            <a:lvl5pPr marL="2560320" indent="0">
              <a:buNone/>
              <a:defRPr sz="2240">
                <a:solidFill>
                  <a:schemeClr val="tx1">
                    <a:tint val="75000"/>
                  </a:schemeClr>
                </a:solidFill>
              </a:defRPr>
            </a:lvl5pPr>
            <a:lvl6pPr marL="3200400" indent="0">
              <a:buNone/>
              <a:defRPr sz="2240">
                <a:solidFill>
                  <a:schemeClr val="tx1">
                    <a:tint val="75000"/>
                  </a:schemeClr>
                </a:solidFill>
              </a:defRPr>
            </a:lvl6pPr>
            <a:lvl7pPr marL="3840480" indent="0">
              <a:buNone/>
              <a:defRPr sz="2240">
                <a:solidFill>
                  <a:schemeClr val="tx1">
                    <a:tint val="75000"/>
                  </a:schemeClr>
                </a:solidFill>
              </a:defRPr>
            </a:lvl7pPr>
            <a:lvl8pPr marL="4480560" indent="0">
              <a:buNone/>
              <a:defRPr sz="2240">
                <a:solidFill>
                  <a:schemeClr val="tx1">
                    <a:tint val="75000"/>
                  </a:schemeClr>
                </a:solidFill>
              </a:defRPr>
            </a:lvl8pPr>
            <a:lvl9pPr marL="5120640" indent="0">
              <a:buNone/>
              <a:defRPr sz="2240">
                <a:solidFill>
                  <a:schemeClr val="tx1">
                    <a:tint val="75000"/>
                  </a:schemeClr>
                </a:solidFill>
              </a:defRPr>
            </a:lvl9pPr>
          </a:lstStyle>
          <a:p>
            <a:pPr lvl="0"/>
            <a:r>
              <a:rPr lang="zh-CN" altLang="en-US"/>
              <a:t>单击此处编辑母版文本样式</a:t>
            </a:r>
            <a:endParaRPr lang="zh-CN" altLang="en-US"/>
          </a:p>
        </p:txBody>
      </p:sp>
      <p:sp>
        <p:nvSpPr>
          <p:cNvPr id="4" name="日期占位符 3"/>
          <p:cNvSpPr>
            <a:spLocks noGrp="true"/>
          </p:cNvSpPr>
          <p:nvPr>
            <p:ph type="dt" sz="half" idx="10"/>
          </p:nvPr>
        </p:nvSpPr>
        <p:spPr/>
        <p:txBody>
          <a:bodyPr/>
          <a:lstStyle/>
          <a:p>
            <a:fld id="{4538E16B-3B78-45FA-9FB5-38A3E1F71BEB}" type="datetimeFigureOut">
              <a:rPr lang="zh-CN" altLang="en-US" smtClean="0"/>
            </a:fld>
            <a:endParaRPr lang="zh-CN" altLang="en-US"/>
          </a:p>
        </p:txBody>
      </p:sp>
      <p:sp>
        <p:nvSpPr>
          <p:cNvPr id="5" name="页脚占位符 4"/>
          <p:cNvSpPr>
            <a:spLocks noGrp="true"/>
          </p:cNvSpPr>
          <p:nvPr>
            <p:ph type="ftr" sz="quarter" idx="11"/>
          </p:nvPr>
        </p:nvSpPr>
        <p:spPr/>
        <p:txBody>
          <a:bodyPr/>
          <a:lstStyle/>
          <a:p>
            <a:endParaRPr lang="zh-CN" altLang="en-US"/>
          </a:p>
        </p:txBody>
      </p:sp>
      <p:sp>
        <p:nvSpPr>
          <p:cNvPr id="6" name="灯片编号占位符 5"/>
          <p:cNvSpPr>
            <a:spLocks noGrp="true"/>
          </p:cNvSpPr>
          <p:nvPr>
            <p:ph type="sldNum" sz="quarter" idx="12"/>
          </p:nvPr>
        </p:nvSpPr>
        <p:spPr/>
        <p:txBody>
          <a:bodyPr/>
          <a:lstStyle/>
          <a:p>
            <a:fld id="{4A93156B-A9C9-4131-8B09-9AE9D16DAC61}"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true"/>
          </p:cNvSpPr>
          <p:nvPr>
            <p:ph type="title"/>
          </p:nvPr>
        </p:nvSpPr>
        <p:spPr/>
        <p:txBody>
          <a:bodyPr/>
          <a:lstStyle/>
          <a:p>
            <a:r>
              <a:rPr lang="zh-CN" altLang="en-US"/>
              <a:t>单击此处编辑母版标题样式</a:t>
            </a:r>
            <a:endParaRPr lang="zh-CN" altLang="en-US"/>
          </a:p>
        </p:txBody>
      </p:sp>
      <p:sp>
        <p:nvSpPr>
          <p:cNvPr id="3" name="内容占位符 2"/>
          <p:cNvSpPr>
            <a:spLocks noGrp="true"/>
          </p:cNvSpPr>
          <p:nvPr>
            <p:ph sz="half" idx="1"/>
          </p:nvPr>
        </p:nvSpPr>
        <p:spPr>
          <a:xfrm>
            <a:off x="880110" y="2555875"/>
            <a:ext cx="5440681" cy="6091873"/>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内容占位符 3"/>
          <p:cNvSpPr>
            <a:spLocks noGrp="true"/>
          </p:cNvSpPr>
          <p:nvPr>
            <p:ph sz="half" idx="2"/>
          </p:nvPr>
        </p:nvSpPr>
        <p:spPr>
          <a:xfrm>
            <a:off x="6480811" y="2555875"/>
            <a:ext cx="5440681" cy="6091873"/>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5" name="日期占位符 4"/>
          <p:cNvSpPr>
            <a:spLocks noGrp="true"/>
          </p:cNvSpPr>
          <p:nvPr>
            <p:ph type="dt" sz="half" idx="10"/>
          </p:nvPr>
        </p:nvSpPr>
        <p:spPr/>
        <p:txBody>
          <a:bodyPr/>
          <a:lstStyle/>
          <a:p>
            <a:fld id="{4538E16B-3B78-45FA-9FB5-38A3E1F71BEB}" type="datetimeFigureOut">
              <a:rPr lang="zh-CN" altLang="en-US" smtClean="0"/>
            </a:fld>
            <a:endParaRPr lang="zh-CN" altLang="en-US"/>
          </a:p>
        </p:txBody>
      </p:sp>
      <p:sp>
        <p:nvSpPr>
          <p:cNvPr id="6" name="页脚占位符 5"/>
          <p:cNvSpPr>
            <a:spLocks noGrp="true"/>
          </p:cNvSpPr>
          <p:nvPr>
            <p:ph type="ftr" sz="quarter" idx="11"/>
          </p:nvPr>
        </p:nvSpPr>
        <p:spPr/>
        <p:txBody>
          <a:bodyPr/>
          <a:lstStyle/>
          <a:p>
            <a:endParaRPr lang="zh-CN" altLang="en-US"/>
          </a:p>
        </p:txBody>
      </p:sp>
      <p:sp>
        <p:nvSpPr>
          <p:cNvPr id="7" name="灯片编号占位符 6"/>
          <p:cNvSpPr>
            <a:spLocks noGrp="true"/>
          </p:cNvSpPr>
          <p:nvPr>
            <p:ph type="sldNum" sz="quarter" idx="12"/>
          </p:nvPr>
        </p:nvSpPr>
        <p:spPr/>
        <p:txBody>
          <a:bodyPr/>
          <a:lstStyle/>
          <a:p>
            <a:fld id="{4A93156B-A9C9-4131-8B09-9AE9D16DAC61}"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true"/>
          </p:cNvSpPr>
          <p:nvPr>
            <p:ph type="title"/>
          </p:nvPr>
        </p:nvSpPr>
        <p:spPr>
          <a:xfrm>
            <a:off x="881777" y="511175"/>
            <a:ext cx="11041381" cy="1855788"/>
          </a:xfrm>
        </p:spPr>
        <p:txBody>
          <a:bodyPr/>
          <a:lstStyle/>
          <a:p>
            <a:r>
              <a:rPr lang="zh-CN" altLang="en-US"/>
              <a:t>单击此处编辑母版标题样式</a:t>
            </a:r>
            <a:endParaRPr lang="zh-CN" altLang="en-US"/>
          </a:p>
        </p:txBody>
      </p:sp>
      <p:sp>
        <p:nvSpPr>
          <p:cNvPr id="3" name="文本占位符 2"/>
          <p:cNvSpPr>
            <a:spLocks noGrp="true"/>
          </p:cNvSpPr>
          <p:nvPr>
            <p:ph type="body" idx="1"/>
          </p:nvPr>
        </p:nvSpPr>
        <p:spPr>
          <a:xfrm>
            <a:off x="881777" y="2353628"/>
            <a:ext cx="5415677"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zh-CN" altLang="en-US"/>
              <a:t>单击此处编辑母版文本样式</a:t>
            </a:r>
            <a:endParaRPr lang="zh-CN" altLang="en-US"/>
          </a:p>
        </p:txBody>
      </p:sp>
      <p:sp>
        <p:nvSpPr>
          <p:cNvPr id="4" name="内容占位符 3"/>
          <p:cNvSpPr>
            <a:spLocks noGrp="true"/>
          </p:cNvSpPr>
          <p:nvPr>
            <p:ph sz="half" idx="2"/>
          </p:nvPr>
        </p:nvSpPr>
        <p:spPr>
          <a:xfrm>
            <a:off x="881777" y="3507105"/>
            <a:ext cx="5415677" cy="5158423"/>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5" name="文本占位符 4"/>
          <p:cNvSpPr>
            <a:spLocks noGrp="true"/>
          </p:cNvSpPr>
          <p:nvPr>
            <p:ph type="body" sz="quarter" idx="3"/>
          </p:nvPr>
        </p:nvSpPr>
        <p:spPr>
          <a:xfrm>
            <a:off x="6480811" y="2353628"/>
            <a:ext cx="5442348"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zh-CN" altLang="en-US"/>
              <a:t>单击此处编辑母版文本样式</a:t>
            </a:r>
            <a:endParaRPr lang="zh-CN" altLang="en-US"/>
          </a:p>
        </p:txBody>
      </p:sp>
      <p:sp>
        <p:nvSpPr>
          <p:cNvPr id="6" name="内容占位符 5"/>
          <p:cNvSpPr>
            <a:spLocks noGrp="true"/>
          </p:cNvSpPr>
          <p:nvPr>
            <p:ph sz="quarter" idx="4"/>
          </p:nvPr>
        </p:nvSpPr>
        <p:spPr>
          <a:xfrm>
            <a:off x="6480811" y="3507105"/>
            <a:ext cx="5442348" cy="5158423"/>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7" name="日期占位符 6"/>
          <p:cNvSpPr>
            <a:spLocks noGrp="true"/>
          </p:cNvSpPr>
          <p:nvPr>
            <p:ph type="dt" sz="half" idx="10"/>
          </p:nvPr>
        </p:nvSpPr>
        <p:spPr/>
        <p:txBody>
          <a:bodyPr/>
          <a:lstStyle/>
          <a:p>
            <a:fld id="{4538E16B-3B78-45FA-9FB5-38A3E1F71BEB}" type="datetimeFigureOut">
              <a:rPr lang="zh-CN" altLang="en-US" smtClean="0"/>
            </a:fld>
            <a:endParaRPr lang="zh-CN" altLang="en-US"/>
          </a:p>
        </p:txBody>
      </p:sp>
      <p:sp>
        <p:nvSpPr>
          <p:cNvPr id="8" name="页脚占位符 7"/>
          <p:cNvSpPr>
            <a:spLocks noGrp="true"/>
          </p:cNvSpPr>
          <p:nvPr>
            <p:ph type="ftr" sz="quarter" idx="11"/>
          </p:nvPr>
        </p:nvSpPr>
        <p:spPr/>
        <p:txBody>
          <a:bodyPr/>
          <a:lstStyle/>
          <a:p>
            <a:endParaRPr lang="zh-CN" altLang="en-US"/>
          </a:p>
        </p:txBody>
      </p:sp>
      <p:sp>
        <p:nvSpPr>
          <p:cNvPr id="9" name="灯片编号占位符 8"/>
          <p:cNvSpPr>
            <a:spLocks noGrp="true"/>
          </p:cNvSpPr>
          <p:nvPr>
            <p:ph type="sldNum" sz="quarter" idx="12"/>
          </p:nvPr>
        </p:nvSpPr>
        <p:spPr/>
        <p:txBody>
          <a:bodyPr/>
          <a:lstStyle/>
          <a:p>
            <a:fld id="{4A93156B-A9C9-4131-8B09-9AE9D16DAC61}"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true"/>
          </p:cNvSpPr>
          <p:nvPr>
            <p:ph type="title"/>
          </p:nvPr>
        </p:nvSpPr>
        <p:spPr/>
        <p:txBody>
          <a:bodyPr/>
          <a:lstStyle/>
          <a:p>
            <a:r>
              <a:rPr lang="zh-CN" altLang="en-US"/>
              <a:t>单击此处编辑母版标题样式</a:t>
            </a:r>
            <a:endParaRPr lang="zh-CN" altLang="en-US"/>
          </a:p>
        </p:txBody>
      </p:sp>
      <p:sp>
        <p:nvSpPr>
          <p:cNvPr id="3" name="日期占位符 2"/>
          <p:cNvSpPr>
            <a:spLocks noGrp="true"/>
          </p:cNvSpPr>
          <p:nvPr>
            <p:ph type="dt" sz="half" idx="10"/>
          </p:nvPr>
        </p:nvSpPr>
        <p:spPr/>
        <p:txBody>
          <a:bodyPr/>
          <a:lstStyle/>
          <a:p>
            <a:fld id="{4538E16B-3B78-45FA-9FB5-38A3E1F71BEB}" type="datetimeFigureOut">
              <a:rPr lang="zh-CN" altLang="en-US" smtClean="0"/>
            </a:fld>
            <a:endParaRPr lang="zh-CN" altLang="en-US"/>
          </a:p>
        </p:txBody>
      </p:sp>
      <p:sp>
        <p:nvSpPr>
          <p:cNvPr id="4" name="页脚占位符 3"/>
          <p:cNvSpPr>
            <a:spLocks noGrp="true"/>
          </p:cNvSpPr>
          <p:nvPr>
            <p:ph type="ftr" sz="quarter" idx="11"/>
          </p:nvPr>
        </p:nvSpPr>
        <p:spPr/>
        <p:txBody>
          <a:bodyPr/>
          <a:lstStyle/>
          <a:p>
            <a:endParaRPr lang="zh-CN" altLang="en-US"/>
          </a:p>
        </p:txBody>
      </p:sp>
      <p:sp>
        <p:nvSpPr>
          <p:cNvPr id="5" name="灯片编号占位符 4"/>
          <p:cNvSpPr>
            <a:spLocks noGrp="true"/>
          </p:cNvSpPr>
          <p:nvPr>
            <p:ph type="sldNum" sz="quarter" idx="12"/>
          </p:nvPr>
        </p:nvSpPr>
        <p:spPr/>
        <p:txBody>
          <a:bodyPr/>
          <a:lstStyle/>
          <a:p>
            <a:fld id="{4A93156B-A9C9-4131-8B09-9AE9D16DAC61}"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true"/>
          </p:cNvSpPr>
          <p:nvPr>
            <p:ph type="dt" sz="half" idx="10"/>
          </p:nvPr>
        </p:nvSpPr>
        <p:spPr/>
        <p:txBody>
          <a:bodyPr/>
          <a:lstStyle/>
          <a:p>
            <a:fld id="{4538E16B-3B78-45FA-9FB5-38A3E1F71BEB}" type="datetimeFigureOut">
              <a:rPr lang="zh-CN" altLang="en-US" smtClean="0"/>
            </a:fld>
            <a:endParaRPr lang="zh-CN" altLang="en-US"/>
          </a:p>
        </p:txBody>
      </p:sp>
      <p:sp>
        <p:nvSpPr>
          <p:cNvPr id="3" name="页脚占位符 2"/>
          <p:cNvSpPr>
            <a:spLocks noGrp="true"/>
          </p:cNvSpPr>
          <p:nvPr>
            <p:ph type="ftr" sz="quarter" idx="11"/>
          </p:nvPr>
        </p:nvSpPr>
        <p:spPr/>
        <p:txBody>
          <a:bodyPr/>
          <a:lstStyle/>
          <a:p>
            <a:endParaRPr lang="zh-CN" altLang="en-US"/>
          </a:p>
        </p:txBody>
      </p:sp>
      <p:sp>
        <p:nvSpPr>
          <p:cNvPr id="4" name="灯片编号占位符 3"/>
          <p:cNvSpPr>
            <a:spLocks noGrp="true"/>
          </p:cNvSpPr>
          <p:nvPr>
            <p:ph type="sldNum" sz="quarter" idx="12"/>
          </p:nvPr>
        </p:nvSpPr>
        <p:spPr/>
        <p:txBody>
          <a:bodyPr/>
          <a:lstStyle/>
          <a:p>
            <a:fld id="{4A93156B-A9C9-4131-8B09-9AE9D16DAC61}"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true"/>
          </p:cNvSpPr>
          <p:nvPr>
            <p:ph type="title"/>
          </p:nvPr>
        </p:nvSpPr>
        <p:spPr>
          <a:xfrm>
            <a:off x="881777" y="640080"/>
            <a:ext cx="4128849" cy="2240280"/>
          </a:xfrm>
        </p:spPr>
        <p:txBody>
          <a:bodyPr anchor="b"/>
          <a:lstStyle>
            <a:lvl1pPr>
              <a:defRPr sz="4480"/>
            </a:lvl1pPr>
          </a:lstStyle>
          <a:p>
            <a:r>
              <a:rPr lang="zh-CN" altLang="en-US"/>
              <a:t>单击此处编辑母版标题样式</a:t>
            </a:r>
            <a:endParaRPr lang="zh-CN" altLang="en-US"/>
          </a:p>
        </p:txBody>
      </p:sp>
      <p:sp>
        <p:nvSpPr>
          <p:cNvPr id="3" name="内容占位符 2"/>
          <p:cNvSpPr>
            <a:spLocks noGrp="true"/>
          </p:cNvSpPr>
          <p:nvPr>
            <p:ph idx="1"/>
          </p:nvPr>
        </p:nvSpPr>
        <p:spPr>
          <a:xfrm>
            <a:off x="5442348" y="1382395"/>
            <a:ext cx="6480811" cy="6823075"/>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文本占位符 3"/>
          <p:cNvSpPr>
            <a:spLocks noGrp="true"/>
          </p:cNvSpPr>
          <p:nvPr>
            <p:ph type="body" sz="half" idx="2"/>
          </p:nvPr>
        </p:nvSpPr>
        <p:spPr>
          <a:xfrm>
            <a:off x="881777"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zh-CN" altLang="en-US"/>
              <a:t>单击此处编辑母版文本样式</a:t>
            </a:r>
            <a:endParaRPr lang="zh-CN" altLang="en-US"/>
          </a:p>
        </p:txBody>
      </p:sp>
      <p:sp>
        <p:nvSpPr>
          <p:cNvPr id="5" name="日期占位符 4"/>
          <p:cNvSpPr>
            <a:spLocks noGrp="true"/>
          </p:cNvSpPr>
          <p:nvPr>
            <p:ph type="dt" sz="half" idx="10"/>
          </p:nvPr>
        </p:nvSpPr>
        <p:spPr/>
        <p:txBody>
          <a:bodyPr/>
          <a:lstStyle/>
          <a:p>
            <a:fld id="{4538E16B-3B78-45FA-9FB5-38A3E1F71BEB}" type="datetimeFigureOut">
              <a:rPr lang="zh-CN" altLang="en-US" smtClean="0"/>
            </a:fld>
            <a:endParaRPr lang="zh-CN" altLang="en-US"/>
          </a:p>
        </p:txBody>
      </p:sp>
      <p:sp>
        <p:nvSpPr>
          <p:cNvPr id="6" name="页脚占位符 5"/>
          <p:cNvSpPr>
            <a:spLocks noGrp="true"/>
          </p:cNvSpPr>
          <p:nvPr>
            <p:ph type="ftr" sz="quarter" idx="11"/>
          </p:nvPr>
        </p:nvSpPr>
        <p:spPr/>
        <p:txBody>
          <a:bodyPr/>
          <a:lstStyle/>
          <a:p>
            <a:endParaRPr lang="zh-CN" altLang="en-US"/>
          </a:p>
        </p:txBody>
      </p:sp>
      <p:sp>
        <p:nvSpPr>
          <p:cNvPr id="7" name="灯片编号占位符 6"/>
          <p:cNvSpPr>
            <a:spLocks noGrp="true"/>
          </p:cNvSpPr>
          <p:nvPr>
            <p:ph type="sldNum" sz="quarter" idx="12"/>
          </p:nvPr>
        </p:nvSpPr>
        <p:spPr/>
        <p:txBody>
          <a:bodyPr/>
          <a:lstStyle/>
          <a:p>
            <a:fld id="{4A93156B-A9C9-4131-8B09-9AE9D16DAC61}"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true"/>
          </p:cNvSpPr>
          <p:nvPr>
            <p:ph type="title"/>
          </p:nvPr>
        </p:nvSpPr>
        <p:spPr>
          <a:xfrm>
            <a:off x="881777" y="640080"/>
            <a:ext cx="4128849" cy="2240280"/>
          </a:xfrm>
        </p:spPr>
        <p:txBody>
          <a:bodyPr anchor="b"/>
          <a:lstStyle>
            <a:lvl1pPr>
              <a:defRPr sz="4480"/>
            </a:lvl1pPr>
          </a:lstStyle>
          <a:p>
            <a:r>
              <a:rPr lang="zh-CN" altLang="en-US"/>
              <a:t>单击此处编辑母版标题样式</a:t>
            </a:r>
            <a:endParaRPr lang="zh-CN" altLang="en-US"/>
          </a:p>
        </p:txBody>
      </p:sp>
      <p:sp>
        <p:nvSpPr>
          <p:cNvPr id="3" name="图片占位符 2"/>
          <p:cNvSpPr>
            <a:spLocks noGrp="true"/>
          </p:cNvSpPr>
          <p:nvPr>
            <p:ph type="pic" idx="1"/>
          </p:nvPr>
        </p:nvSpPr>
        <p:spPr>
          <a:xfrm>
            <a:off x="5442348" y="1382395"/>
            <a:ext cx="6480811" cy="6823075"/>
          </a:xfrm>
        </p:spPr>
        <p:txBody>
          <a:bodyPr/>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endParaRPr lang="zh-CN" altLang="en-US"/>
          </a:p>
        </p:txBody>
      </p:sp>
      <p:sp>
        <p:nvSpPr>
          <p:cNvPr id="4" name="文本占位符 3"/>
          <p:cNvSpPr>
            <a:spLocks noGrp="true"/>
          </p:cNvSpPr>
          <p:nvPr>
            <p:ph type="body" sz="half" idx="2"/>
          </p:nvPr>
        </p:nvSpPr>
        <p:spPr>
          <a:xfrm>
            <a:off x="881777"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zh-CN" altLang="en-US"/>
              <a:t>单击此处编辑母版文本样式</a:t>
            </a:r>
            <a:endParaRPr lang="zh-CN" altLang="en-US"/>
          </a:p>
        </p:txBody>
      </p:sp>
      <p:sp>
        <p:nvSpPr>
          <p:cNvPr id="5" name="日期占位符 4"/>
          <p:cNvSpPr>
            <a:spLocks noGrp="true"/>
          </p:cNvSpPr>
          <p:nvPr>
            <p:ph type="dt" sz="half" idx="10"/>
          </p:nvPr>
        </p:nvSpPr>
        <p:spPr/>
        <p:txBody>
          <a:bodyPr/>
          <a:lstStyle/>
          <a:p>
            <a:fld id="{4538E16B-3B78-45FA-9FB5-38A3E1F71BEB}" type="datetimeFigureOut">
              <a:rPr lang="zh-CN" altLang="en-US" smtClean="0"/>
            </a:fld>
            <a:endParaRPr lang="zh-CN" altLang="en-US"/>
          </a:p>
        </p:txBody>
      </p:sp>
      <p:sp>
        <p:nvSpPr>
          <p:cNvPr id="6" name="页脚占位符 5"/>
          <p:cNvSpPr>
            <a:spLocks noGrp="true"/>
          </p:cNvSpPr>
          <p:nvPr>
            <p:ph type="ftr" sz="quarter" idx="11"/>
          </p:nvPr>
        </p:nvSpPr>
        <p:spPr/>
        <p:txBody>
          <a:bodyPr/>
          <a:lstStyle/>
          <a:p>
            <a:endParaRPr lang="zh-CN" altLang="en-US"/>
          </a:p>
        </p:txBody>
      </p:sp>
      <p:sp>
        <p:nvSpPr>
          <p:cNvPr id="7" name="灯片编号占位符 6"/>
          <p:cNvSpPr>
            <a:spLocks noGrp="true"/>
          </p:cNvSpPr>
          <p:nvPr>
            <p:ph type="sldNum" sz="quarter" idx="12"/>
          </p:nvPr>
        </p:nvSpPr>
        <p:spPr/>
        <p:txBody>
          <a:bodyPr/>
          <a:lstStyle/>
          <a:p>
            <a:fld id="{4A93156B-A9C9-4131-8B09-9AE9D16DAC61}"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true"/>
          </p:cNvSpPr>
          <p:nvPr>
            <p:ph type="title"/>
          </p:nvPr>
        </p:nvSpPr>
        <p:spPr>
          <a:xfrm>
            <a:off x="880110" y="511175"/>
            <a:ext cx="11041381" cy="1855788"/>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true"/>
          </p:cNvSpPr>
          <p:nvPr>
            <p:ph type="body" idx="1"/>
          </p:nvPr>
        </p:nvSpPr>
        <p:spPr>
          <a:xfrm>
            <a:off x="880110" y="2555875"/>
            <a:ext cx="11041381" cy="6091873"/>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true"/>
          </p:cNvSpPr>
          <p:nvPr>
            <p:ph type="dt" sz="half" idx="2"/>
          </p:nvPr>
        </p:nvSpPr>
        <p:spPr>
          <a:xfrm>
            <a:off x="880110" y="8898890"/>
            <a:ext cx="2880360" cy="511175"/>
          </a:xfrm>
          <a:prstGeom prst="rect">
            <a:avLst/>
          </a:prstGeom>
        </p:spPr>
        <p:txBody>
          <a:bodyPr vert="horz" lIns="91440" tIns="45720" rIns="91440" bIns="45720" rtlCol="0" anchor="ctr"/>
          <a:lstStyle>
            <a:lvl1pPr algn="l">
              <a:defRPr sz="1680">
                <a:solidFill>
                  <a:schemeClr val="tx1">
                    <a:tint val="75000"/>
                  </a:schemeClr>
                </a:solidFill>
              </a:defRPr>
            </a:lvl1pPr>
          </a:lstStyle>
          <a:p>
            <a:fld id="{4538E16B-3B78-45FA-9FB5-38A3E1F71BEB}" type="datetimeFigureOut">
              <a:rPr lang="zh-CN" altLang="en-US" smtClean="0"/>
            </a:fld>
            <a:endParaRPr lang="zh-CN" altLang="en-US"/>
          </a:p>
        </p:txBody>
      </p:sp>
      <p:sp>
        <p:nvSpPr>
          <p:cNvPr id="5" name="页脚占位符 4"/>
          <p:cNvSpPr>
            <a:spLocks noGrp="true"/>
          </p:cNvSpPr>
          <p:nvPr>
            <p:ph type="ftr" sz="quarter" idx="3"/>
          </p:nvPr>
        </p:nvSpPr>
        <p:spPr>
          <a:xfrm>
            <a:off x="4240530" y="8898890"/>
            <a:ext cx="4320540" cy="511175"/>
          </a:xfrm>
          <a:prstGeom prst="rect">
            <a:avLst/>
          </a:prstGeom>
        </p:spPr>
        <p:txBody>
          <a:bodyPr vert="horz" lIns="91440" tIns="45720" rIns="91440" bIns="45720" rtlCol="0" anchor="ctr"/>
          <a:lstStyle>
            <a:lvl1pPr algn="ctr">
              <a:defRPr sz="1680">
                <a:solidFill>
                  <a:schemeClr val="tx1">
                    <a:tint val="75000"/>
                  </a:schemeClr>
                </a:solidFill>
              </a:defRPr>
            </a:lvl1pPr>
          </a:lstStyle>
          <a:p>
            <a:endParaRPr lang="zh-CN" altLang="en-US"/>
          </a:p>
        </p:txBody>
      </p:sp>
      <p:sp>
        <p:nvSpPr>
          <p:cNvPr id="6" name="灯片编号占位符 5"/>
          <p:cNvSpPr>
            <a:spLocks noGrp="true"/>
          </p:cNvSpPr>
          <p:nvPr>
            <p:ph type="sldNum" sz="quarter" idx="4"/>
          </p:nvPr>
        </p:nvSpPr>
        <p:spPr>
          <a:xfrm>
            <a:off x="9041131" y="8898890"/>
            <a:ext cx="2880360" cy="511175"/>
          </a:xfrm>
          <a:prstGeom prst="rect">
            <a:avLst/>
          </a:prstGeom>
        </p:spPr>
        <p:txBody>
          <a:bodyPr vert="horz" lIns="91440" tIns="45720" rIns="91440" bIns="45720" rtlCol="0" anchor="ctr"/>
          <a:lstStyle>
            <a:lvl1pPr algn="r">
              <a:defRPr sz="1680">
                <a:solidFill>
                  <a:schemeClr val="tx1">
                    <a:tint val="75000"/>
                  </a:schemeClr>
                </a:solidFill>
              </a:defRPr>
            </a:lvl1pPr>
          </a:lstStyle>
          <a:p>
            <a:fld id="{4A93156B-A9C9-4131-8B09-9AE9D16DAC61}"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1280160" rtl="0" eaLnBrk="1" latinLnBrk="0" hangingPunct="1">
        <a:lnSpc>
          <a:spcPct val="90000"/>
        </a:lnSpc>
        <a:spcBef>
          <a:spcPct val="0"/>
        </a:spcBef>
        <a:buNone/>
        <a:defRPr sz="6160" kern="1200">
          <a:solidFill>
            <a:schemeClr val="tx1"/>
          </a:solidFill>
          <a:latin typeface="+mj-lt"/>
          <a:ea typeface="+mj-ea"/>
          <a:cs typeface="+mj-cs"/>
        </a:defRPr>
      </a:lvl1pPr>
    </p:titleStyle>
    <p:bodyStyle>
      <a:lvl1pPr marL="320040" indent="-320040" algn="l" defTabSz="1280160" rtl="0" eaLnBrk="1" latinLnBrk="0" hangingPunct="1">
        <a:lnSpc>
          <a:spcPct val="90000"/>
        </a:lnSpc>
        <a:spcBef>
          <a:spcPts val="1400"/>
        </a:spcBef>
        <a:buFont typeface="Arial" panose="02080604020202020204" pitchFamily="34" charset="0"/>
        <a:buChar char="•"/>
        <a:defRPr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80604020202020204" pitchFamily="34" charset="0"/>
        <a:buChar char="•"/>
        <a:defRPr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80604020202020204" pitchFamily="34" charset="0"/>
        <a:buChar char="•"/>
        <a:defRPr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80604020202020204" pitchFamily="34" charset="0"/>
        <a:buChar char="•"/>
        <a:defRPr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80604020202020204" pitchFamily="34" charset="0"/>
        <a:buChar char="•"/>
        <a:defRPr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80604020202020204" pitchFamily="34" charset="0"/>
        <a:buChar char="•"/>
        <a:defRPr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80604020202020204" pitchFamily="34" charset="0"/>
        <a:buChar char="•"/>
        <a:defRPr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80604020202020204" pitchFamily="34" charset="0"/>
        <a:buChar char="•"/>
        <a:defRPr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80604020202020204" pitchFamily="34" charset="0"/>
        <a:buChar char="•"/>
        <a:defRPr sz="2520" kern="1200">
          <a:solidFill>
            <a:schemeClr val="tx1"/>
          </a:solidFill>
          <a:latin typeface="+mn-lt"/>
          <a:ea typeface="+mn-ea"/>
          <a:cs typeface="+mn-cs"/>
        </a:defRPr>
      </a:lvl9pPr>
    </p:bodyStyle>
    <p:otherStyle>
      <a:defPPr>
        <a:defRPr lang="zh-CN"/>
      </a:defPPr>
      <a:lvl1pPr marL="0" algn="l" defTabSz="1280160" rtl="0" eaLnBrk="1" latinLnBrk="0" hangingPunct="1">
        <a:defRPr sz="2520" kern="1200">
          <a:solidFill>
            <a:schemeClr val="tx1"/>
          </a:solidFill>
          <a:latin typeface="+mn-lt"/>
          <a:ea typeface="+mn-ea"/>
          <a:cs typeface="+mn-cs"/>
        </a:defRPr>
      </a:lvl1pPr>
      <a:lvl2pPr marL="640080" algn="l" defTabSz="1280160" rtl="0" eaLnBrk="1" latinLnBrk="0" hangingPunct="1">
        <a:defRPr sz="2520" kern="1200">
          <a:solidFill>
            <a:schemeClr val="tx1"/>
          </a:solidFill>
          <a:latin typeface="+mn-lt"/>
          <a:ea typeface="+mn-ea"/>
          <a:cs typeface="+mn-cs"/>
        </a:defRPr>
      </a:lvl2pPr>
      <a:lvl3pPr marL="1280160" algn="l" defTabSz="1280160" rtl="0" eaLnBrk="1" latinLnBrk="0" hangingPunct="1">
        <a:defRPr sz="2520" kern="1200">
          <a:solidFill>
            <a:schemeClr val="tx1"/>
          </a:solidFill>
          <a:latin typeface="+mn-lt"/>
          <a:ea typeface="+mn-ea"/>
          <a:cs typeface="+mn-cs"/>
        </a:defRPr>
      </a:lvl3pPr>
      <a:lvl4pPr marL="1920240" algn="l" defTabSz="1280160" rtl="0" eaLnBrk="1" latinLnBrk="0" hangingPunct="1">
        <a:defRPr sz="2520" kern="1200">
          <a:solidFill>
            <a:schemeClr val="tx1"/>
          </a:solidFill>
          <a:latin typeface="+mn-lt"/>
          <a:ea typeface="+mn-ea"/>
          <a:cs typeface="+mn-cs"/>
        </a:defRPr>
      </a:lvl4pPr>
      <a:lvl5pPr marL="2560320" algn="l" defTabSz="1280160" rtl="0" eaLnBrk="1" latinLnBrk="0" hangingPunct="1">
        <a:defRPr sz="2520" kern="1200">
          <a:solidFill>
            <a:schemeClr val="tx1"/>
          </a:solidFill>
          <a:latin typeface="+mn-lt"/>
          <a:ea typeface="+mn-ea"/>
          <a:cs typeface="+mn-cs"/>
        </a:defRPr>
      </a:lvl5pPr>
      <a:lvl6pPr marL="3200400" algn="l" defTabSz="1280160" rtl="0" eaLnBrk="1" latinLnBrk="0" hangingPunct="1">
        <a:defRPr sz="2520" kern="1200">
          <a:solidFill>
            <a:schemeClr val="tx1"/>
          </a:solidFill>
          <a:latin typeface="+mn-lt"/>
          <a:ea typeface="+mn-ea"/>
          <a:cs typeface="+mn-cs"/>
        </a:defRPr>
      </a:lvl6pPr>
      <a:lvl7pPr marL="3840480" algn="l" defTabSz="1280160" rtl="0" eaLnBrk="1" latinLnBrk="0" hangingPunct="1">
        <a:defRPr sz="2520" kern="1200">
          <a:solidFill>
            <a:schemeClr val="tx1"/>
          </a:solidFill>
          <a:latin typeface="+mn-lt"/>
          <a:ea typeface="+mn-ea"/>
          <a:cs typeface="+mn-cs"/>
        </a:defRPr>
      </a:lvl7pPr>
      <a:lvl8pPr marL="4480560" algn="l" defTabSz="1280160" rtl="0" eaLnBrk="1" latinLnBrk="0" hangingPunct="1">
        <a:defRPr sz="2520" kern="1200">
          <a:solidFill>
            <a:schemeClr val="tx1"/>
          </a:solidFill>
          <a:latin typeface="+mn-lt"/>
          <a:ea typeface="+mn-ea"/>
          <a:cs typeface="+mn-cs"/>
        </a:defRPr>
      </a:lvl8pPr>
      <a:lvl9pPr marL="5120640" algn="l" defTabSz="1280160" rtl="0" eaLnBrk="1" latinLnBrk="0" hangingPunct="1">
        <a:defRPr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microsoft.com/office/2007/relationships/diagramDrawing" Target="../diagrams/drawing1.xml"/><Relationship Id="rId4" Type="http://schemas.openxmlformats.org/officeDocument/2006/relationships/diagramColors" Target="../diagrams/colors1.xml"/><Relationship Id="rId3" Type="http://schemas.openxmlformats.org/officeDocument/2006/relationships/diagramQuickStyle" Target="../diagrams/quickStyle1.xml"/><Relationship Id="rId2" Type="http://schemas.openxmlformats.org/officeDocument/2006/relationships/diagramLayout" Target="../diagrams/layout1.xml"/><Relationship Id="rId1" Type="http://schemas.openxmlformats.org/officeDocument/2006/relationships/diagramData" Target="../diagrams/data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true"/>
          </p:cNvSpPr>
          <p:nvPr>
            <p:ph type="title"/>
          </p:nvPr>
        </p:nvSpPr>
        <p:spPr>
          <a:xfrm>
            <a:off x="1061086" y="92075"/>
            <a:ext cx="10515600" cy="309245"/>
          </a:xfrm>
        </p:spPr>
        <p:txBody>
          <a:bodyPr>
            <a:noAutofit/>
          </a:bodyPr>
          <a:lstStyle/>
          <a:p>
            <a:pPr algn="ctr"/>
            <a:r>
              <a:rPr lang="zh-CN" altLang="en-US" sz="2400" dirty="0">
                <a:latin typeface="方正小标宋简体" panose="02000000000000000000" charset="-122"/>
                <a:ea typeface="方正小标宋简体" panose="02000000000000000000" charset="-122"/>
                <a:sym typeface="+mn-ea"/>
              </a:rPr>
              <a:t>低空经济产业</a:t>
            </a:r>
            <a:r>
              <a:rPr lang="zh-CN" altLang="en-US" sz="2400" dirty="0" smtClean="0">
                <a:solidFill>
                  <a:schemeClr val="tx1"/>
                </a:solidFill>
                <a:latin typeface="方正小标宋简体" panose="02000000000000000000" charset="-122"/>
                <a:ea typeface="方正小标宋简体" panose="02000000000000000000" charset="-122"/>
                <a:sym typeface="+mn-ea"/>
              </a:rPr>
              <a:t>链图谱</a:t>
            </a:r>
            <a:endParaRPr lang="zh-CN" altLang="en-US" sz="2400" dirty="0" smtClean="0">
              <a:solidFill>
                <a:schemeClr val="tx1"/>
              </a:solidFill>
              <a:latin typeface="方正小标宋简体" panose="02000000000000000000" charset="-122"/>
              <a:ea typeface="方正小标宋简体" panose="02000000000000000000" charset="-122"/>
              <a:sym typeface="+mn-ea"/>
            </a:endParaRPr>
          </a:p>
        </p:txBody>
      </p:sp>
      <p:graphicFrame>
        <p:nvGraphicFramePr>
          <p:cNvPr id="4" name="图示 3"/>
          <p:cNvGraphicFramePr/>
          <p:nvPr/>
        </p:nvGraphicFramePr>
        <p:xfrm>
          <a:off x="448057" y="830407"/>
          <a:ext cx="11905488" cy="432803"/>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
        <p:nvSpPr>
          <p:cNvPr id="5" name="矩形: 圆角 4"/>
          <p:cNvSpPr/>
          <p:nvPr/>
        </p:nvSpPr>
        <p:spPr>
          <a:xfrm>
            <a:off x="4410838" y="530468"/>
            <a:ext cx="1764792" cy="182880"/>
          </a:xfrm>
          <a:prstGeom prst="roundRect">
            <a:avLst/>
          </a:prstGeom>
          <a:solidFill>
            <a:schemeClr val="accent4"/>
          </a:solidFill>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1000" b="1"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rPr>
              <a:t>已有产业链环节、落地企业</a:t>
            </a:r>
            <a:endParaRPr kumimoji="0" lang="zh-CN" altLang="en-US" sz="1000" b="1"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6" name="矩形: 圆角 5"/>
          <p:cNvSpPr/>
          <p:nvPr/>
        </p:nvSpPr>
        <p:spPr>
          <a:xfrm>
            <a:off x="6552058" y="530046"/>
            <a:ext cx="1764792" cy="182880"/>
          </a:xfrm>
          <a:prstGeom prst="roundRect">
            <a:avLst/>
          </a:prstGeom>
          <a:solidFill>
            <a:srgbClr val="FFB1B1"/>
          </a:solidFill>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1000" b="1"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rPr>
              <a:t>重点补链环节、目标企业</a:t>
            </a:r>
            <a:endParaRPr kumimoji="0" lang="zh-CN" altLang="en-US" sz="1000" b="1"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20" name="矩形: 圆角 19"/>
          <p:cNvSpPr/>
          <p:nvPr/>
        </p:nvSpPr>
        <p:spPr>
          <a:xfrm>
            <a:off x="8663306" y="530046"/>
            <a:ext cx="1764792" cy="182880"/>
          </a:xfrm>
          <a:prstGeom prst="roundRect">
            <a:avLst/>
          </a:prstGeom>
          <a:solidFill>
            <a:srgbClr val="CCFFCC"/>
          </a:solidFill>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r>
              <a:rPr lang="zh-CN" altLang="en-US" sz="1000" b="1" dirty="0">
                <a:solidFill>
                  <a:schemeClr val="tx1"/>
                </a:solidFill>
                <a:latin typeface="微软雅黑" panose="020B0503020204020204" pitchFamily="34" charset="-122"/>
                <a:ea typeface="微软雅黑" panose="020B0503020204020204" pitchFamily="34" charset="-122"/>
                <a:sym typeface="+mn-ea"/>
              </a:rPr>
              <a:t>在谈企业、拟建项目企业</a:t>
            </a:r>
            <a:endParaRPr lang="zh-CN" altLang="en-US" sz="1000" b="1" dirty="0">
              <a:solidFill>
                <a:schemeClr val="tx1"/>
              </a:solidFill>
              <a:latin typeface="微软雅黑" panose="020B0503020204020204" pitchFamily="34" charset="-122"/>
              <a:ea typeface="微软雅黑" panose="020B0503020204020204" pitchFamily="34" charset="-122"/>
            </a:endParaRPr>
          </a:p>
        </p:txBody>
      </p:sp>
      <p:cxnSp>
        <p:nvCxnSpPr>
          <p:cNvPr id="7" name="直接连接符 6"/>
          <p:cNvCxnSpPr/>
          <p:nvPr/>
        </p:nvCxnSpPr>
        <p:spPr>
          <a:xfrm flipH="true">
            <a:off x="3322955" y="813435"/>
            <a:ext cx="11430" cy="6776085"/>
          </a:xfrm>
          <a:prstGeom prst="line">
            <a:avLst/>
          </a:prstGeom>
          <a:ln w="12700" cmpd="sng">
            <a:solidFill>
              <a:schemeClr val="accent1">
                <a:shade val="50000"/>
              </a:schemeClr>
            </a:solidFill>
            <a:prstDash val="sysDash"/>
          </a:ln>
        </p:spPr>
        <p:style>
          <a:lnRef idx="1">
            <a:schemeClr val="accent1"/>
          </a:lnRef>
          <a:fillRef idx="0">
            <a:schemeClr val="accent1"/>
          </a:fillRef>
          <a:effectRef idx="0">
            <a:schemeClr val="accent1"/>
          </a:effectRef>
          <a:fontRef idx="minor">
            <a:schemeClr val="tx1"/>
          </a:fontRef>
        </p:style>
      </p:cxnSp>
      <p:sp>
        <p:nvSpPr>
          <p:cNvPr id="8" name="圆角矩形 7"/>
          <p:cNvSpPr/>
          <p:nvPr/>
        </p:nvSpPr>
        <p:spPr>
          <a:xfrm>
            <a:off x="80645" y="8253730"/>
            <a:ext cx="12640310" cy="1062990"/>
          </a:xfrm>
          <a:prstGeom prst="roundRect">
            <a:avLst/>
          </a:prstGeom>
          <a:solidFill>
            <a:schemeClr val="accent1">
              <a:lumMod val="20000"/>
              <a:lumOff val="80000"/>
            </a:schemeClr>
          </a:solidFill>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just"/>
            <a:r>
              <a:rPr lang="zh-CN" altLang="en-US" sz="1200" dirty="0">
                <a:solidFill>
                  <a:schemeClr val="tx1"/>
                </a:solidFill>
                <a:latin typeface="黑体" panose="02010609060101010101" charset="-122"/>
                <a:ea typeface="黑体" panose="02010609060101010101" charset="-122"/>
                <a:cs typeface="黑体" panose="02010609060101010101" charset="-122"/>
              </a:rPr>
              <a:t>桂林市低空经济产业链：以国营长虹机械厂、桂林星云电子科技有限公司、桂林长海发展有限责任公司为龙头企业，重点企业有：</a:t>
            </a:r>
            <a:r>
              <a:rPr lang="zh-CN" altLang="en-US" sz="1200" dirty="0">
                <a:solidFill>
                  <a:schemeClr val="tx1"/>
                </a:solidFill>
                <a:latin typeface="黑体" panose="02010609060101010101" charset="-122"/>
                <a:ea typeface="黑体" panose="02010609060101010101" charset="-122"/>
                <a:cs typeface="黑体" panose="02010609060101010101" charset="-122"/>
                <a:sym typeface="+mn-ea"/>
              </a:rPr>
              <a:t>国营长虹机械厂、桂林星云电子科技有限公司、桂林长海科技有限责任公司、桂林系留航空科技有限公司、广西展卓通用航空有限公司</a:t>
            </a:r>
            <a:r>
              <a:rPr lang="zh-CN" altLang="en-US" sz="1200" dirty="0">
                <a:solidFill>
                  <a:schemeClr val="tx1"/>
                </a:solidFill>
                <a:latin typeface="黑体" panose="02010609060101010101" charset="-122"/>
                <a:ea typeface="黑体" panose="02010609060101010101" charset="-122"/>
                <a:cs typeface="黑体" panose="02010609060101010101" charset="-122"/>
              </a:rPr>
              <a:t>等。目前，已经初步形成中游无人机及反无人机整机及零部件制造，到下游广西展卓通用航空有限公司等低空经济应用场景较为完整的产业链条。产业链缺项、弱项主要集中在上游基础材料及零部件、中游环节。下一步，</a:t>
            </a:r>
            <a:r>
              <a:rPr lang="zh-CN" altLang="en-US" sz="1200" dirty="0">
                <a:solidFill>
                  <a:schemeClr val="tx1"/>
                </a:solidFill>
                <a:latin typeface="黑体" panose="02010609060101010101" charset="-122"/>
                <a:ea typeface="黑体" panose="02010609060101010101" charset="-122"/>
                <a:cs typeface="黑体" panose="02010609060101010101" charset="-122"/>
                <a:sym typeface="+mn-ea"/>
              </a:rPr>
              <a:t>低空经济</a:t>
            </a:r>
            <a:r>
              <a:rPr lang="zh-CN" altLang="en-US" sz="1200" dirty="0">
                <a:solidFill>
                  <a:schemeClr val="tx1"/>
                </a:solidFill>
                <a:latin typeface="黑体" panose="02010609060101010101" charset="-122"/>
                <a:ea typeface="黑体" panose="02010609060101010101" charset="-122"/>
                <a:cs typeface="黑体" panose="02010609060101010101" charset="-122"/>
              </a:rPr>
              <a:t>产业链上游主要围绕铝合金、复合材料、芯片、炭纤维，中游主要围绕螺旋桨、通信系统、传感器和无人机整机制造等重点缺项、弱项环节招商引资，抓好航空航天产业园一期(雁山园)项目、星云电科低空经济产能提升项目、亿航智能设备（广州）有限公司等重点项目建设，力争</a:t>
            </a:r>
            <a:r>
              <a:rPr lang="en-US" altLang="zh-CN" sz="1200" dirty="0" smtClean="0">
                <a:solidFill>
                  <a:schemeClr val="tx1"/>
                </a:solidFill>
                <a:latin typeface="黑体" panose="02010609060101010101" charset="-122"/>
                <a:ea typeface="黑体" panose="02010609060101010101" charset="-122"/>
                <a:cs typeface="黑体" panose="02010609060101010101" charset="-122"/>
              </a:rPr>
              <a:t>2035</a:t>
            </a:r>
            <a:r>
              <a:rPr lang="zh-CN" altLang="en-US" sz="1200" dirty="0" smtClean="0">
                <a:solidFill>
                  <a:schemeClr val="tx1"/>
                </a:solidFill>
                <a:latin typeface="黑体" panose="02010609060101010101" charset="-122"/>
                <a:ea typeface="黑体" panose="02010609060101010101" charset="-122"/>
                <a:cs typeface="黑体" panose="02010609060101010101" charset="-122"/>
              </a:rPr>
              <a:t>年</a:t>
            </a:r>
            <a:r>
              <a:rPr lang="zh-CN" altLang="en-US" sz="1200" dirty="0">
                <a:solidFill>
                  <a:schemeClr val="tx1"/>
                </a:solidFill>
                <a:latin typeface="黑体" panose="02010609060101010101" charset="-122"/>
                <a:ea typeface="黑体" panose="02010609060101010101" charset="-122"/>
                <a:cs typeface="黑体" panose="02010609060101010101" charset="-122"/>
                <a:sym typeface="+mn-ea"/>
              </a:rPr>
              <a:t>低空经济</a:t>
            </a:r>
            <a:r>
              <a:rPr sz="1200" dirty="0" err="1">
                <a:solidFill>
                  <a:schemeClr val="tx1"/>
                </a:solidFill>
                <a:latin typeface="黑体" panose="02010609060101010101" charset="-122"/>
                <a:ea typeface="黑体" panose="02010609060101010101" charset="-122"/>
                <a:sym typeface="+mn-ea"/>
              </a:rPr>
              <a:t>产业链工业产值</a:t>
            </a:r>
            <a:r>
              <a:rPr lang="zh-CN" altLang="en-US" sz="1200" dirty="0" smtClean="0">
                <a:solidFill>
                  <a:schemeClr val="tx1"/>
                </a:solidFill>
                <a:latin typeface="黑体" panose="02010609060101010101" charset="-122"/>
                <a:ea typeface="黑体" panose="02010609060101010101" charset="-122"/>
                <a:cs typeface="黑体" panose="02010609060101010101" charset="-122"/>
              </a:rPr>
              <a:t>突破</a:t>
            </a:r>
            <a:r>
              <a:rPr lang="en-US" altLang="zh-CN" sz="1200" smtClean="0">
                <a:solidFill>
                  <a:schemeClr val="tx1"/>
                </a:solidFill>
                <a:latin typeface="黑体" panose="02010609060101010101" charset="-122"/>
                <a:ea typeface="黑体" panose="02010609060101010101" charset="-122"/>
                <a:cs typeface="黑体" panose="02010609060101010101" charset="-122"/>
              </a:rPr>
              <a:t>100</a:t>
            </a:r>
            <a:r>
              <a:rPr lang="zh-CN" altLang="en-US" sz="1200" dirty="0">
                <a:solidFill>
                  <a:schemeClr val="tx1"/>
                </a:solidFill>
                <a:latin typeface="黑体" panose="02010609060101010101" charset="-122"/>
                <a:ea typeface="黑体" panose="02010609060101010101" charset="-122"/>
                <a:cs typeface="黑体" panose="02010609060101010101" charset="-122"/>
              </a:rPr>
              <a:t>亿元。</a:t>
            </a:r>
            <a:endParaRPr lang="zh-CN" altLang="en-US" sz="1200" dirty="0">
              <a:solidFill>
                <a:schemeClr val="tx1"/>
              </a:solidFill>
              <a:latin typeface="黑体" panose="02010609060101010101" charset="-122"/>
              <a:ea typeface="黑体" panose="02010609060101010101" charset="-122"/>
              <a:cs typeface="黑体" panose="02010609060101010101" charset="-122"/>
            </a:endParaRPr>
          </a:p>
        </p:txBody>
      </p:sp>
      <p:cxnSp>
        <p:nvCxnSpPr>
          <p:cNvPr id="9" name="直接连接符 8"/>
          <p:cNvCxnSpPr/>
          <p:nvPr/>
        </p:nvCxnSpPr>
        <p:spPr>
          <a:xfrm flipH="true">
            <a:off x="10051415" y="827405"/>
            <a:ext cx="13335" cy="6845935"/>
          </a:xfrm>
          <a:prstGeom prst="line">
            <a:avLst/>
          </a:prstGeom>
          <a:ln w="12700" cmpd="sng">
            <a:solidFill>
              <a:schemeClr val="accent1">
                <a:shade val="50000"/>
              </a:schemeClr>
            </a:solidFill>
            <a:prstDash val="sysDash"/>
          </a:ln>
        </p:spPr>
        <p:style>
          <a:lnRef idx="1">
            <a:schemeClr val="accent1"/>
          </a:lnRef>
          <a:fillRef idx="0">
            <a:schemeClr val="accent1"/>
          </a:fillRef>
          <a:effectRef idx="0">
            <a:schemeClr val="accent1"/>
          </a:effectRef>
          <a:fontRef idx="minor">
            <a:schemeClr val="tx1"/>
          </a:fontRef>
        </p:style>
      </p:cxnSp>
      <p:sp>
        <p:nvSpPr>
          <p:cNvPr id="91" name="矩形 90"/>
          <p:cNvSpPr/>
          <p:nvPr/>
        </p:nvSpPr>
        <p:spPr>
          <a:xfrm>
            <a:off x="10588625" y="1788795"/>
            <a:ext cx="377825" cy="509905"/>
          </a:xfrm>
          <a:prstGeom prst="rect">
            <a:avLst/>
          </a:prstGeom>
          <a:solidFill>
            <a:srgbClr val="FFB1B1"/>
          </a:solidFill>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r>
              <a:rPr lang="zh-CN" altLang="en-US" sz="900" dirty="0">
                <a:solidFill>
                  <a:schemeClr val="tx1"/>
                </a:solidFill>
                <a:latin typeface="黑体" panose="02010609060101010101" charset="-122"/>
                <a:ea typeface="黑体" panose="02010609060101010101" charset="-122"/>
                <a:sym typeface="+mn-ea"/>
              </a:rPr>
              <a:t>物流</a:t>
            </a:r>
            <a:endParaRPr lang="zh-CN" altLang="en-US" sz="900" dirty="0">
              <a:solidFill>
                <a:schemeClr val="tx1"/>
              </a:solidFill>
              <a:latin typeface="黑体" panose="02010609060101010101" charset="-122"/>
              <a:ea typeface="黑体" panose="02010609060101010101" charset="-122"/>
              <a:sym typeface="+mn-ea"/>
            </a:endParaRPr>
          </a:p>
        </p:txBody>
      </p:sp>
      <p:sp>
        <p:nvSpPr>
          <p:cNvPr id="115" name="矩形 114"/>
          <p:cNvSpPr/>
          <p:nvPr/>
        </p:nvSpPr>
        <p:spPr>
          <a:xfrm>
            <a:off x="5247005" y="4126865"/>
            <a:ext cx="3959860" cy="535305"/>
          </a:xfrm>
          <a:prstGeom prst="rect">
            <a:avLst/>
          </a:prstGeom>
          <a:solidFill>
            <a:srgbClr val="FFB1B1"/>
          </a:solidFill>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lvl="0">
              <a:lnSpc>
                <a:spcPct val="100000"/>
              </a:lnSpc>
              <a:spcBef>
                <a:spcPct val="0"/>
              </a:spcBef>
              <a:spcAft>
                <a:spcPct val="35000"/>
              </a:spcAft>
            </a:pPr>
            <a:r>
              <a:rPr lang="zh-CN" altLang="en-US" sz="900" dirty="0">
                <a:solidFill>
                  <a:schemeClr val="tx1"/>
                </a:solidFill>
                <a:latin typeface="黑体" panose="02010609060101010101" charset="-122"/>
                <a:ea typeface="黑体" panose="02010609060101010101" charset="-122"/>
                <a:sym typeface="+mn-ea"/>
              </a:rPr>
              <a:t>航发动力（西安）、中航机电（北京）</a:t>
            </a:r>
            <a:endParaRPr lang="zh-CN" altLang="en-US" sz="900" dirty="0">
              <a:solidFill>
                <a:schemeClr val="tx1"/>
              </a:solidFill>
              <a:latin typeface="黑体" panose="02010609060101010101" charset="-122"/>
              <a:ea typeface="黑体" panose="02010609060101010101" charset="-122"/>
              <a:sym typeface="+mn-ea"/>
            </a:endParaRPr>
          </a:p>
        </p:txBody>
      </p:sp>
      <p:sp>
        <p:nvSpPr>
          <p:cNvPr id="131" name="矩形 130"/>
          <p:cNvSpPr/>
          <p:nvPr/>
        </p:nvSpPr>
        <p:spPr>
          <a:xfrm>
            <a:off x="866775" y="3302635"/>
            <a:ext cx="2109470" cy="453390"/>
          </a:xfrm>
          <a:prstGeom prst="rect">
            <a:avLst/>
          </a:prstGeom>
          <a:solidFill>
            <a:srgbClr val="FFB1B1"/>
          </a:solidFill>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lvl="0">
              <a:lnSpc>
                <a:spcPct val="100000"/>
              </a:lnSpc>
              <a:spcBef>
                <a:spcPct val="0"/>
              </a:spcBef>
              <a:spcAft>
                <a:spcPct val="35000"/>
              </a:spcAft>
            </a:pPr>
            <a:r>
              <a:rPr sz="900" dirty="0">
                <a:solidFill>
                  <a:schemeClr val="tx1"/>
                </a:solidFill>
                <a:latin typeface="黑体" panose="02010609060101010101" charset="-122"/>
                <a:ea typeface="黑体" panose="02010609060101010101" charset="-122"/>
                <a:cs typeface="黑体" panose="02010609060101010101" charset="-122"/>
                <a:sym typeface="+mn-ea"/>
              </a:rPr>
              <a:t>芯动联科</a:t>
            </a:r>
            <a:r>
              <a:rPr lang="zh-CN" sz="900" dirty="0">
                <a:solidFill>
                  <a:schemeClr val="tx1"/>
                </a:solidFill>
                <a:latin typeface="黑体" panose="02010609060101010101" charset="-122"/>
                <a:ea typeface="黑体" panose="02010609060101010101" charset="-122"/>
                <a:cs typeface="黑体" panose="02010609060101010101" charset="-122"/>
                <a:sym typeface="+mn-ea"/>
              </a:rPr>
              <a:t>（蚌埠）</a:t>
            </a:r>
            <a:r>
              <a:rPr sz="900" dirty="0">
                <a:solidFill>
                  <a:schemeClr val="tx1"/>
                </a:solidFill>
                <a:latin typeface="黑体" panose="02010609060101010101" charset="-122"/>
                <a:ea typeface="黑体" panose="02010609060101010101" charset="-122"/>
                <a:cs typeface="黑体" panose="02010609060101010101" charset="-122"/>
                <a:sym typeface="+mn-ea"/>
              </a:rPr>
              <a:t>、星网宇达</a:t>
            </a:r>
            <a:r>
              <a:rPr lang="zh-CN" sz="900" dirty="0">
                <a:solidFill>
                  <a:schemeClr val="tx1"/>
                </a:solidFill>
                <a:latin typeface="黑体" panose="02010609060101010101" charset="-122"/>
                <a:ea typeface="黑体" panose="02010609060101010101" charset="-122"/>
                <a:cs typeface="黑体" panose="02010609060101010101" charset="-122"/>
                <a:sym typeface="+mn-ea"/>
              </a:rPr>
              <a:t>（北京）</a:t>
            </a:r>
            <a:r>
              <a:rPr sz="900" dirty="0">
                <a:solidFill>
                  <a:schemeClr val="tx1"/>
                </a:solidFill>
                <a:latin typeface="黑体" panose="02010609060101010101" charset="-122"/>
                <a:ea typeface="黑体" panose="02010609060101010101" charset="-122"/>
                <a:cs typeface="黑体" panose="02010609060101010101" charset="-122"/>
                <a:sym typeface="+mn-ea"/>
              </a:rPr>
              <a:t>、中航机载</a:t>
            </a:r>
            <a:r>
              <a:rPr lang="zh-CN" sz="900" dirty="0">
                <a:solidFill>
                  <a:schemeClr val="tx1"/>
                </a:solidFill>
                <a:latin typeface="黑体" panose="02010609060101010101" charset="-122"/>
                <a:ea typeface="黑体" panose="02010609060101010101" charset="-122"/>
                <a:cs typeface="黑体" panose="02010609060101010101" charset="-122"/>
                <a:sym typeface="+mn-ea"/>
              </a:rPr>
              <a:t>（北京）</a:t>
            </a:r>
            <a:endParaRPr lang="zh-CN" sz="900" dirty="0">
              <a:solidFill>
                <a:schemeClr val="tx1"/>
              </a:solidFill>
              <a:latin typeface="黑体" panose="02010609060101010101" charset="-122"/>
              <a:ea typeface="黑体" panose="02010609060101010101" charset="-122"/>
              <a:cs typeface="黑体" panose="02010609060101010101" charset="-122"/>
              <a:sym typeface="+mn-ea"/>
            </a:endParaRPr>
          </a:p>
        </p:txBody>
      </p:sp>
      <p:sp>
        <p:nvSpPr>
          <p:cNvPr id="25" name="矩形 24"/>
          <p:cNvSpPr/>
          <p:nvPr/>
        </p:nvSpPr>
        <p:spPr>
          <a:xfrm>
            <a:off x="868680" y="4618355"/>
            <a:ext cx="2109470" cy="638810"/>
          </a:xfrm>
          <a:prstGeom prst="rect">
            <a:avLst/>
          </a:prstGeom>
          <a:solidFill>
            <a:srgbClr val="FFB1B1"/>
          </a:solidFill>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lvl="0">
              <a:lnSpc>
                <a:spcPct val="100000"/>
              </a:lnSpc>
              <a:spcBef>
                <a:spcPct val="0"/>
              </a:spcBef>
              <a:spcAft>
                <a:spcPct val="35000"/>
              </a:spcAft>
            </a:pPr>
            <a:r>
              <a:rPr lang="zh-CN" altLang="en-US" sz="900" dirty="0">
                <a:solidFill>
                  <a:schemeClr val="tx1"/>
                </a:solidFill>
                <a:latin typeface="黑体" panose="02010609060101010101" charset="-122"/>
                <a:ea typeface="黑体" panose="02010609060101010101" charset="-122"/>
                <a:sym typeface="+mn-ea"/>
              </a:rPr>
              <a:t>宁德时代（宁德）、卧龙电驱（绍兴）、航发动力（西安）</a:t>
            </a:r>
            <a:endParaRPr lang="zh-CN" altLang="en-US" sz="900" dirty="0">
              <a:solidFill>
                <a:schemeClr val="tx1"/>
              </a:solidFill>
              <a:latin typeface="黑体" panose="02010609060101010101" charset="-122"/>
              <a:ea typeface="黑体" panose="02010609060101010101" charset="-122"/>
              <a:sym typeface="+mn-ea"/>
            </a:endParaRPr>
          </a:p>
        </p:txBody>
      </p:sp>
      <p:sp>
        <p:nvSpPr>
          <p:cNvPr id="27" name="矩形 26"/>
          <p:cNvSpPr/>
          <p:nvPr/>
        </p:nvSpPr>
        <p:spPr>
          <a:xfrm>
            <a:off x="10587990" y="4911090"/>
            <a:ext cx="377190" cy="503555"/>
          </a:xfrm>
          <a:prstGeom prst="rect">
            <a:avLst/>
          </a:prstGeom>
          <a:solidFill>
            <a:srgbClr val="FFB1B1"/>
          </a:solidFill>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lvl="0" algn="ctr">
              <a:lnSpc>
                <a:spcPct val="100000"/>
              </a:lnSpc>
              <a:spcBef>
                <a:spcPct val="0"/>
              </a:spcBef>
              <a:spcAft>
                <a:spcPct val="35000"/>
              </a:spcAft>
            </a:pPr>
            <a:r>
              <a:rPr lang="zh-CN" altLang="en-US" sz="900" dirty="0">
                <a:solidFill>
                  <a:schemeClr val="tx1"/>
                </a:solidFill>
                <a:latin typeface="黑体" panose="02010609060101010101" charset="-122"/>
                <a:ea typeface="黑体" panose="02010609060101010101" charset="-122"/>
                <a:sym typeface="+mn-ea"/>
              </a:rPr>
              <a:t>巡检</a:t>
            </a:r>
            <a:endParaRPr lang="zh-CN" altLang="en-US" sz="900" dirty="0">
              <a:solidFill>
                <a:schemeClr val="tx1"/>
              </a:solidFill>
              <a:latin typeface="黑体" panose="02010609060101010101" charset="-122"/>
              <a:ea typeface="黑体" panose="02010609060101010101" charset="-122"/>
              <a:sym typeface="+mn-ea"/>
            </a:endParaRPr>
          </a:p>
        </p:txBody>
      </p:sp>
      <p:sp>
        <p:nvSpPr>
          <p:cNvPr id="57" name="矩形 56"/>
          <p:cNvSpPr/>
          <p:nvPr/>
        </p:nvSpPr>
        <p:spPr>
          <a:xfrm>
            <a:off x="3820795" y="1516380"/>
            <a:ext cx="721360" cy="782320"/>
          </a:xfrm>
          <a:prstGeom prst="rect">
            <a:avLst/>
          </a:prstGeom>
          <a:solidFill>
            <a:srgbClr val="FFB1B1"/>
          </a:solidFill>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r>
              <a:rPr lang="zh-CN" altLang="en-US" sz="900" dirty="0">
                <a:solidFill>
                  <a:schemeClr val="tx1"/>
                </a:solidFill>
                <a:latin typeface="黑体" panose="02010609060101010101" charset="-122"/>
                <a:ea typeface="黑体" panose="02010609060101010101" charset="-122"/>
                <a:sym typeface="+mn-ea"/>
              </a:rPr>
              <a:t>无人机</a:t>
            </a:r>
            <a:endParaRPr lang="zh-CN" altLang="en-US" sz="900" dirty="0">
              <a:solidFill>
                <a:schemeClr val="tx1"/>
              </a:solidFill>
              <a:latin typeface="黑体" panose="02010609060101010101" charset="-122"/>
              <a:ea typeface="黑体" panose="02010609060101010101" charset="-122"/>
              <a:sym typeface="+mn-ea"/>
            </a:endParaRPr>
          </a:p>
        </p:txBody>
      </p:sp>
      <p:sp>
        <p:nvSpPr>
          <p:cNvPr id="65" name="矩形 64"/>
          <p:cNvSpPr/>
          <p:nvPr/>
        </p:nvSpPr>
        <p:spPr>
          <a:xfrm>
            <a:off x="3820795" y="4198620"/>
            <a:ext cx="721360" cy="711835"/>
          </a:xfrm>
          <a:prstGeom prst="rect">
            <a:avLst/>
          </a:prstGeom>
          <a:solidFill>
            <a:srgbClr val="FFC000"/>
          </a:solidFill>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lvl="0" algn="ctr">
              <a:lnSpc>
                <a:spcPct val="100000"/>
              </a:lnSpc>
              <a:spcBef>
                <a:spcPct val="0"/>
              </a:spcBef>
              <a:spcAft>
                <a:spcPct val="35000"/>
              </a:spcAft>
            </a:pPr>
            <a:r>
              <a:rPr lang="zh-CN" altLang="en-US" sz="900" dirty="0">
                <a:solidFill>
                  <a:schemeClr val="tx1"/>
                </a:solidFill>
                <a:latin typeface="黑体" panose="02010609060101010101" charset="-122"/>
                <a:ea typeface="黑体" panose="02010609060101010101" charset="-122"/>
                <a:sym typeface="+mn-ea"/>
              </a:rPr>
              <a:t>航空器部件制造</a:t>
            </a:r>
            <a:endParaRPr lang="zh-CN" altLang="en-US" sz="900" dirty="0">
              <a:solidFill>
                <a:schemeClr val="tx1"/>
              </a:solidFill>
              <a:latin typeface="黑体" panose="02010609060101010101" charset="-122"/>
              <a:ea typeface="黑体" panose="02010609060101010101" charset="-122"/>
              <a:sym typeface="+mn-ea"/>
            </a:endParaRPr>
          </a:p>
        </p:txBody>
      </p:sp>
      <p:sp>
        <p:nvSpPr>
          <p:cNvPr id="144" name="矩形 143"/>
          <p:cNvSpPr/>
          <p:nvPr/>
        </p:nvSpPr>
        <p:spPr>
          <a:xfrm>
            <a:off x="240665" y="2021840"/>
            <a:ext cx="411480" cy="707390"/>
          </a:xfrm>
          <a:prstGeom prst="rect">
            <a:avLst/>
          </a:prstGeom>
          <a:solidFill>
            <a:srgbClr val="FFB1B1"/>
          </a:solidFill>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r>
              <a:rPr lang="zh-CN" altLang="en-US" sz="900" dirty="0">
                <a:solidFill>
                  <a:schemeClr val="tx1"/>
                </a:solidFill>
                <a:latin typeface="黑体" panose="02010609060101010101" charset="-122"/>
                <a:ea typeface="黑体" panose="02010609060101010101" charset="-122"/>
                <a:sym typeface="+mn-ea"/>
              </a:rPr>
              <a:t>原材料零部件</a:t>
            </a:r>
            <a:endParaRPr lang="zh-CN" altLang="en-US" sz="900" dirty="0">
              <a:solidFill>
                <a:schemeClr val="tx1"/>
              </a:solidFill>
              <a:latin typeface="黑体" panose="02010609060101010101" charset="-122"/>
              <a:ea typeface="黑体" panose="02010609060101010101" charset="-122"/>
              <a:sym typeface="+mn-ea"/>
            </a:endParaRPr>
          </a:p>
        </p:txBody>
      </p:sp>
      <p:sp>
        <p:nvSpPr>
          <p:cNvPr id="145" name="矩形 144"/>
          <p:cNvSpPr/>
          <p:nvPr/>
        </p:nvSpPr>
        <p:spPr>
          <a:xfrm>
            <a:off x="240030" y="3323590"/>
            <a:ext cx="412115" cy="803275"/>
          </a:xfrm>
          <a:prstGeom prst="rect">
            <a:avLst/>
          </a:prstGeom>
          <a:solidFill>
            <a:srgbClr val="FFB1B1"/>
          </a:solidFill>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r>
              <a:rPr lang="zh-CN" altLang="en-US" sz="900" dirty="0">
                <a:solidFill>
                  <a:schemeClr val="tx1"/>
                </a:solidFill>
                <a:latin typeface="黑体" panose="02010609060101010101" charset="-122"/>
                <a:ea typeface="黑体" panose="02010609060101010101" charset="-122"/>
              </a:rPr>
              <a:t>航空航天系统</a:t>
            </a:r>
            <a:endParaRPr lang="zh-CN" altLang="en-US" sz="900" dirty="0">
              <a:solidFill>
                <a:schemeClr val="tx1"/>
              </a:solidFill>
              <a:latin typeface="黑体" panose="02010609060101010101" charset="-122"/>
              <a:ea typeface="黑体" panose="02010609060101010101" charset="-122"/>
            </a:endParaRPr>
          </a:p>
        </p:txBody>
      </p:sp>
      <p:sp>
        <p:nvSpPr>
          <p:cNvPr id="146" name="矩形 145"/>
          <p:cNvSpPr/>
          <p:nvPr/>
        </p:nvSpPr>
        <p:spPr>
          <a:xfrm>
            <a:off x="240665" y="4858385"/>
            <a:ext cx="411480" cy="606425"/>
          </a:xfrm>
          <a:prstGeom prst="rect">
            <a:avLst/>
          </a:prstGeom>
          <a:solidFill>
            <a:srgbClr val="FFB1B1"/>
          </a:solidFill>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r>
              <a:rPr lang="zh-CN" altLang="en-US" sz="900" dirty="0">
                <a:solidFill>
                  <a:schemeClr val="tx1"/>
                </a:solidFill>
                <a:latin typeface="黑体" panose="02010609060101010101" charset="-122"/>
                <a:ea typeface="黑体" panose="02010609060101010101" charset="-122"/>
                <a:sym typeface="+mn-ea"/>
              </a:rPr>
              <a:t>三电系统</a:t>
            </a:r>
            <a:endParaRPr lang="zh-CN" altLang="en-US" sz="900" dirty="0">
              <a:solidFill>
                <a:schemeClr val="tx1"/>
              </a:solidFill>
              <a:latin typeface="黑体" panose="02010609060101010101" charset="-122"/>
              <a:ea typeface="黑体" panose="02010609060101010101" charset="-122"/>
              <a:sym typeface="+mn-ea"/>
            </a:endParaRPr>
          </a:p>
        </p:txBody>
      </p:sp>
      <p:sp>
        <p:nvSpPr>
          <p:cNvPr id="154" name="textbox 712"/>
          <p:cNvSpPr/>
          <p:nvPr/>
        </p:nvSpPr>
        <p:spPr>
          <a:xfrm>
            <a:off x="359410" y="6399530"/>
            <a:ext cx="2615565" cy="1572260"/>
          </a:xfrm>
          <a:prstGeom prst="rect">
            <a:avLst/>
          </a:prstGeom>
          <a:noFill/>
          <a:ln w="0" cap="flat">
            <a:noFill/>
            <a:prstDash val="solid"/>
            <a:miter lim="0"/>
          </a:ln>
        </p:spPr>
        <p:txBody>
          <a:bodyPr vert="horz" wrap="square" lIns="0" tIns="0" rIns="0" bIns="0"/>
          <a:lstStyle/>
          <a:p>
            <a:pPr algn="l" rtl="0" eaLnBrk="0">
              <a:lnSpc>
                <a:spcPct val="90000"/>
              </a:lnSpc>
            </a:pPr>
            <a:endParaRPr sz="100" dirty="0">
              <a:solidFill>
                <a:schemeClr val="tx1"/>
              </a:solidFill>
              <a:latin typeface="Arial" panose="020B0604020202020204"/>
              <a:ea typeface="Arial" panose="020B0604020202020204"/>
              <a:cs typeface="Arial" panose="020B0604020202020204"/>
            </a:endParaRPr>
          </a:p>
          <a:p>
            <a:pPr marL="12700" indent="1905" algn="just" rtl="0" eaLnBrk="0">
              <a:lnSpc>
                <a:spcPct val="97000"/>
              </a:lnSpc>
            </a:pPr>
            <a:r>
              <a:rPr sz="1200" b="1" kern="0" spc="10" dirty="0">
                <a:solidFill>
                  <a:schemeClr val="tx1">
                    <a:alpha val="100000"/>
                  </a:schemeClr>
                </a:solidFill>
                <a:latin typeface="黑体" panose="02010609060101010101" charset="-122"/>
                <a:ea typeface="黑体" panose="02010609060101010101" charset="-122"/>
                <a:cs typeface="黑体" panose="02010609060101010101" charset="-122"/>
              </a:rPr>
              <a:t>重点方向</a:t>
            </a:r>
            <a:r>
              <a:rPr sz="1200" kern="0" spc="-330" dirty="0">
                <a:solidFill>
                  <a:schemeClr val="tx1">
                    <a:alpha val="100000"/>
                  </a:schemeClr>
                </a:solidFill>
                <a:latin typeface="黑体" panose="02010609060101010101" charset="-122"/>
                <a:ea typeface="黑体" panose="02010609060101010101" charset="-122"/>
                <a:cs typeface="黑体" panose="02010609060101010101" charset="-122"/>
              </a:rPr>
              <a:t> </a:t>
            </a:r>
            <a:r>
              <a:rPr sz="1200" b="1" kern="0" spc="10" dirty="0">
                <a:solidFill>
                  <a:schemeClr val="tx1">
                    <a:alpha val="100000"/>
                  </a:schemeClr>
                </a:solidFill>
                <a:latin typeface="黑体" panose="02010609060101010101" charset="-122"/>
                <a:ea typeface="黑体" panose="02010609060101010101" charset="-122"/>
                <a:cs typeface="黑体" panose="02010609060101010101" charset="-122"/>
              </a:rPr>
              <a:t>：</a:t>
            </a:r>
            <a:r>
              <a:rPr sz="1200" kern="0" dirty="0">
                <a:solidFill>
                  <a:schemeClr val="tx1">
                    <a:alpha val="100000"/>
                  </a:schemeClr>
                </a:solidFill>
                <a:latin typeface="宋体" panose="02010600030101010101" pitchFamily="2" charset="-122"/>
                <a:ea typeface="宋体" panose="02010600030101010101" pitchFamily="2" charset="-122"/>
                <a:cs typeface="宋体" panose="02010600030101010101" pitchFamily="2" charset="-122"/>
              </a:rPr>
              <a:t>重点针对上游原材料生产环节，</a:t>
            </a:r>
            <a:r>
              <a:rPr lang="zh-CN" sz="1200" kern="0" dirty="0">
                <a:solidFill>
                  <a:schemeClr val="tx1">
                    <a:alpha val="100000"/>
                  </a:schemeClr>
                </a:solidFill>
                <a:latin typeface="宋体" panose="02010600030101010101" pitchFamily="2" charset="-122"/>
                <a:ea typeface="宋体" panose="02010600030101010101" pitchFamily="2" charset="-122"/>
                <a:cs typeface="宋体" panose="02010600030101010101" pitchFamily="2" charset="-122"/>
              </a:rPr>
              <a:t>通过招商引资吸引</a:t>
            </a:r>
            <a:r>
              <a:rPr sz="1200" kern="0" dirty="0">
                <a:solidFill>
                  <a:schemeClr val="tx1">
                    <a:alpha val="100000"/>
                  </a:schemeClr>
                </a:solidFill>
                <a:latin typeface="宋体" panose="02010600030101010101" pitchFamily="2" charset="-122"/>
                <a:ea typeface="宋体" panose="02010600030101010101" pitchFamily="2" charset="-122"/>
                <a:cs typeface="宋体" panose="02010600030101010101" pitchFamily="2" charset="-122"/>
                <a:sym typeface="+mn-ea"/>
              </a:rPr>
              <a:t>围绕复合材料、炭纤维</a:t>
            </a:r>
            <a:r>
              <a:rPr lang="zh-CN" sz="1200" kern="0" dirty="0">
                <a:solidFill>
                  <a:schemeClr val="tx1">
                    <a:alpha val="100000"/>
                  </a:schemeClr>
                </a:solidFill>
                <a:latin typeface="宋体" panose="02010600030101010101" pitchFamily="2" charset="-122"/>
                <a:ea typeface="宋体" panose="02010600030101010101" pitchFamily="2" charset="-122"/>
                <a:cs typeface="宋体" panose="02010600030101010101" pitchFamily="2" charset="-122"/>
                <a:sym typeface="+mn-ea"/>
              </a:rPr>
              <a:t>等原材料，</a:t>
            </a:r>
            <a:r>
              <a:rPr sz="1200" kern="0" dirty="0">
                <a:solidFill>
                  <a:schemeClr val="tx1">
                    <a:alpha val="100000"/>
                  </a:schemeClr>
                </a:solidFill>
                <a:latin typeface="宋体" panose="02010600030101010101" pitchFamily="2" charset="-122"/>
                <a:ea typeface="宋体" panose="02010600030101010101" pitchFamily="2" charset="-122"/>
                <a:cs typeface="宋体" panose="02010600030101010101" pitchFamily="2" charset="-122"/>
                <a:sym typeface="+mn-ea"/>
              </a:rPr>
              <a:t>电池、芯片</a:t>
            </a:r>
            <a:r>
              <a:rPr lang="zh-CN" sz="1200" kern="0" dirty="0">
                <a:solidFill>
                  <a:schemeClr val="tx1">
                    <a:alpha val="100000"/>
                  </a:schemeClr>
                </a:solidFill>
                <a:latin typeface="宋体" panose="02010600030101010101" pitchFamily="2" charset="-122"/>
                <a:ea typeface="宋体" panose="02010600030101010101" pitchFamily="2" charset="-122"/>
                <a:cs typeface="宋体" panose="02010600030101010101" pitchFamily="2" charset="-122"/>
                <a:sym typeface="+mn-ea"/>
              </a:rPr>
              <a:t>等零部件</a:t>
            </a:r>
            <a:r>
              <a:rPr sz="1200" kern="0" dirty="0">
                <a:solidFill>
                  <a:schemeClr val="tx1">
                    <a:alpha val="100000"/>
                  </a:schemeClr>
                </a:solidFill>
                <a:latin typeface="宋体" panose="02010600030101010101" pitchFamily="2" charset="-122"/>
                <a:ea typeface="宋体" panose="02010600030101010101" pitchFamily="2" charset="-122"/>
                <a:cs typeface="宋体" panose="02010600030101010101" pitchFamily="2" charset="-122"/>
              </a:rPr>
              <a:t>生产企业进入，逐步实现</a:t>
            </a:r>
            <a:r>
              <a:rPr lang="zh-CN" sz="1200" kern="0" dirty="0">
                <a:solidFill>
                  <a:schemeClr val="tx1">
                    <a:alpha val="100000"/>
                  </a:schemeClr>
                </a:solidFill>
                <a:latin typeface="宋体" panose="02010600030101010101" pitchFamily="2" charset="-122"/>
                <a:ea typeface="宋体" panose="02010600030101010101" pitchFamily="2" charset="-122"/>
                <a:cs typeface="宋体" panose="02010600030101010101" pitchFamily="2" charset="-122"/>
              </a:rPr>
              <a:t>低空经济原材料及低空经济产业零部件</a:t>
            </a:r>
            <a:r>
              <a:rPr sz="1200" kern="0" dirty="0">
                <a:solidFill>
                  <a:schemeClr val="tx1">
                    <a:alpha val="100000"/>
                  </a:schemeClr>
                </a:solidFill>
                <a:latin typeface="宋体" panose="02010600030101010101" pitchFamily="2" charset="-122"/>
                <a:ea typeface="宋体" panose="02010600030101010101" pitchFamily="2" charset="-122"/>
                <a:cs typeface="宋体" panose="02010600030101010101" pitchFamily="2" charset="-122"/>
              </a:rPr>
              <a:t>规模化生产。</a:t>
            </a:r>
            <a:r>
              <a:rPr sz="1200" kern="0" dirty="0">
                <a:solidFill>
                  <a:schemeClr val="tx1">
                    <a:alpha val="100000"/>
                  </a:schemeClr>
                </a:solidFill>
                <a:latin typeface="宋体" panose="02010600030101010101" pitchFamily="2" charset="-122"/>
                <a:ea typeface="宋体" panose="02010600030101010101" pitchFamily="2" charset="-122"/>
                <a:cs typeface="宋体" panose="02010600030101010101" pitchFamily="2" charset="-122"/>
                <a:sym typeface="+mn-ea"/>
              </a:rPr>
              <a:t>支持桂林星云电子科技有限公司做大做强，推动大型物流无人机和飞行器汽车电气系统项目建设。</a:t>
            </a:r>
            <a:endParaRPr sz="1200" kern="0" dirty="0">
              <a:solidFill>
                <a:schemeClr val="tx1">
                  <a:alpha val="100000"/>
                </a:schemeClr>
              </a:solidFill>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155" name="textbox 712"/>
          <p:cNvSpPr/>
          <p:nvPr/>
        </p:nvSpPr>
        <p:spPr>
          <a:xfrm>
            <a:off x="10332720" y="6031865"/>
            <a:ext cx="2277110" cy="1562100"/>
          </a:xfrm>
          <a:prstGeom prst="rect">
            <a:avLst/>
          </a:prstGeom>
          <a:noFill/>
          <a:ln w="0" cap="flat">
            <a:noFill/>
            <a:prstDash val="solid"/>
            <a:miter lim="0"/>
          </a:ln>
        </p:spPr>
        <p:txBody>
          <a:bodyPr vert="horz" wrap="square" lIns="0" tIns="0" rIns="0" bIns="0"/>
          <a:lstStyle/>
          <a:p>
            <a:pPr algn="l" rtl="0" eaLnBrk="0">
              <a:lnSpc>
                <a:spcPct val="90000"/>
              </a:lnSpc>
            </a:pPr>
            <a:endParaRPr sz="100" dirty="0">
              <a:solidFill>
                <a:schemeClr val="tx1"/>
              </a:solidFill>
              <a:latin typeface="Arial" panose="020B0604020202020204"/>
              <a:ea typeface="Arial" panose="020B0604020202020204"/>
              <a:cs typeface="Arial" panose="020B0604020202020204"/>
            </a:endParaRPr>
          </a:p>
          <a:p>
            <a:pPr marL="12700" indent="1905" algn="just" rtl="0" eaLnBrk="0">
              <a:lnSpc>
                <a:spcPct val="97000"/>
              </a:lnSpc>
            </a:pPr>
            <a:r>
              <a:rPr sz="1200" b="1" kern="0" spc="10" dirty="0">
                <a:solidFill>
                  <a:schemeClr val="tx1">
                    <a:alpha val="100000"/>
                  </a:schemeClr>
                </a:solidFill>
                <a:latin typeface="黑体" panose="02010609060101010101" charset="-122"/>
                <a:ea typeface="黑体" panose="02010609060101010101" charset="-122"/>
                <a:cs typeface="黑体" panose="02010609060101010101" charset="-122"/>
              </a:rPr>
              <a:t>重点方向</a:t>
            </a:r>
            <a:r>
              <a:rPr sz="1200" kern="0" spc="-330" dirty="0">
                <a:solidFill>
                  <a:schemeClr val="tx1">
                    <a:alpha val="100000"/>
                  </a:schemeClr>
                </a:solidFill>
                <a:latin typeface="黑体" panose="02010609060101010101" charset="-122"/>
                <a:ea typeface="黑体" panose="02010609060101010101" charset="-122"/>
                <a:cs typeface="黑体" panose="02010609060101010101" charset="-122"/>
              </a:rPr>
              <a:t> </a:t>
            </a:r>
            <a:r>
              <a:rPr sz="1200" b="1" kern="0" spc="10" dirty="0">
                <a:solidFill>
                  <a:schemeClr val="tx1">
                    <a:alpha val="100000"/>
                  </a:schemeClr>
                </a:solidFill>
                <a:latin typeface="黑体" panose="02010609060101010101" charset="-122"/>
                <a:ea typeface="黑体" panose="02010609060101010101" charset="-122"/>
                <a:cs typeface="黑体" panose="02010609060101010101" charset="-122"/>
              </a:rPr>
              <a:t>：</a:t>
            </a:r>
            <a:r>
              <a:rPr lang="zh-CN" sz="1200" kern="0" dirty="0">
                <a:solidFill>
                  <a:schemeClr val="tx1">
                    <a:alpha val="100000"/>
                  </a:schemeClr>
                </a:solidFill>
                <a:latin typeface="宋体" panose="02010600030101010101" pitchFamily="2" charset="-122"/>
                <a:ea typeface="宋体" panose="02010600030101010101" pitchFamily="2" charset="-122"/>
                <a:cs typeface="宋体" panose="02010600030101010101" pitchFamily="2" charset="-122"/>
              </a:rPr>
              <a:t>积极引进战略合作者，以雁山、阳朔、七星等地为重点做大做强桂林低空经济产业，争取做大做强通用航空，推进特飞所载人飞艇产线项目和建设，打造集研发、产业化于一体的低空经济产业园建设。</a:t>
            </a:r>
            <a:endParaRPr lang="zh-CN" sz="1200" kern="0" dirty="0">
              <a:solidFill>
                <a:schemeClr val="tx1">
                  <a:alpha val="100000"/>
                </a:schemeClr>
              </a:solidFill>
              <a:latin typeface="宋体" panose="02010600030101010101" pitchFamily="2" charset="-122"/>
              <a:ea typeface="宋体" panose="02010600030101010101" pitchFamily="2" charset="-122"/>
              <a:cs typeface="宋体" panose="02010600030101010101" pitchFamily="2" charset="-122"/>
            </a:endParaRPr>
          </a:p>
        </p:txBody>
      </p:sp>
      <p:sp>
        <p:nvSpPr>
          <p:cNvPr id="156" name="textbox 712"/>
          <p:cNvSpPr/>
          <p:nvPr/>
        </p:nvSpPr>
        <p:spPr>
          <a:xfrm>
            <a:off x="3529330" y="6715125"/>
            <a:ext cx="6411595" cy="1460500"/>
          </a:xfrm>
          <a:prstGeom prst="rect">
            <a:avLst/>
          </a:prstGeom>
          <a:noFill/>
          <a:ln w="0" cap="flat">
            <a:noFill/>
            <a:prstDash val="solid"/>
            <a:miter lim="0"/>
          </a:ln>
        </p:spPr>
        <p:txBody>
          <a:bodyPr vert="horz" wrap="square" lIns="0" tIns="0" rIns="0" bIns="0"/>
          <a:lstStyle/>
          <a:p>
            <a:pPr algn="l" rtl="0" eaLnBrk="0">
              <a:lnSpc>
                <a:spcPct val="90000"/>
              </a:lnSpc>
            </a:pPr>
            <a:endParaRPr sz="100" dirty="0">
              <a:solidFill>
                <a:schemeClr val="tx1"/>
              </a:solidFill>
              <a:latin typeface="Arial" panose="020B0604020202020204"/>
              <a:ea typeface="Arial" panose="020B0604020202020204"/>
              <a:cs typeface="Arial" panose="020B0604020202020204"/>
            </a:endParaRPr>
          </a:p>
          <a:p>
            <a:pPr marL="12700" indent="1905" algn="just" rtl="0" eaLnBrk="0">
              <a:lnSpc>
                <a:spcPct val="97000"/>
              </a:lnSpc>
            </a:pPr>
            <a:r>
              <a:rPr sz="1200" b="1" kern="0" spc="10" dirty="0">
                <a:solidFill>
                  <a:schemeClr val="tx1">
                    <a:alpha val="100000"/>
                  </a:schemeClr>
                </a:solidFill>
                <a:latin typeface="黑体" panose="02010609060101010101" charset="-122"/>
                <a:ea typeface="黑体" panose="02010609060101010101" charset="-122"/>
                <a:cs typeface="黑体" panose="02010609060101010101" charset="-122"/>
              </a:rPr>
              <a:t>重点方向</a:t>
            </a:r>
            <a:r>
              <a:rPr sz="1200" kern="0" spc="-330" dirty="0">
                <a:solidFill>
                  <a:schemeClr val="tx1">
                    <a:alpha val="100000"/>
                  </a:schemeClr>
                </a:solidFill>
                <a:latin typeface="黑体" panose="02010609060101010101" charset="-122"/>
                <a:ea typeface="黑体" panose="02010609060101010101" charset="-122"/>
                <a:cs typeface="黑体" panose="02010609060101010101" charset="-122"/>
              </a:rPr>
              <a:t> </a:t>
            </a:r>
            <a:r>
              <a:rPr sz="1200" b="1" kern="0" spc="10" dirty="0">
                <a:solidFill>
                  <a:schemeClr val="tx1">
                    <a:alpha val="100000"/>
                  </a:schemeClr>
                </a:solidFill>
                <a:latin typeface="黑体" panose="02010609060101010101" charset="-122"/>
                <a:ea typeface="黑体" panose="02010609060101010101" charset="-122"/>
                <a:cs typeface="黑体" panose="02010609060101010101" charset="-122"/>
              </a:rPr>
              <a:t>：</a:t>
            </a:r>
            <a:r>
              <a:rPr sz="1200" kern="0" dirty="0">
                <a:solidFill>
                  <a:schemeClr val="tx1">
                    <a:alpha val="100000"/>
                  </a:schemeClr>
                </a:solidFill>
                <a:latin typeface="宋体" panose="02010600030101010101" pitchFamily="2" charset="-122"/>
                <a:ea typeface="宋体" panose="02010600030101010101" pitchFamily="2" charset="-122"/>
                <a:cs typeface="宋体" panose="02010600030101010101" pitchFamily="2" charset="-122"/>
              </a:rPr>
              <a:t>重点推进</a:t>
            </a:r>
            <a:r>
              <a:rPr lang="zh-CN" altLang="en-US" sz="1200" dirty="0">
                <a:solidFill>
                  <a:schemeClr val="tx1"/>
                </a:solidFill>
                <a:latin typeface="黑体" panose="02010609060101010101" charset="-122"/>
                <a:ea typeface="黑体" panose="02010609060101010101" charset="-122"/>
                <a:cs typeface="黑体" panose="02010609060101010101" charset="-122"/>
                <a:sym typeface="+mn-ea"/>
              </a:rPr>
              <a:t>航空航天产业园一期(雁山园)项目、星云电科低空经济产能提升等</a:t>
            </a:r>
            <a:r>
              <a:rPr sz="1200" kern="0" dirty="0">
                <a:solidFill>
                  <a:schemeClr val="tx1">
                    <a:alpha val="100000"/>
                  </a:schemeClr>
                </a:solidFill>
                <a:latin typeface="宋体" panose="02010600030101010101" pitchFamily="2" charset="-122"/>
                <a:ea typeface="宋体" panose="02010600030101010101" pitchFamily="2" charset="-122"/>
                <a:cs typeface="宋体" panose="02010600030101010101" pitchFamily="2" charset="-122"/>
              </a:rPr>
              <a:t>项目建设，</a:t>
            </a:r>
            <a:r>
              <a:rPr lang="zh-CN" sz="1200" kern="0" dirty="0">
                <a:solidFill>
                  <a:schemeClr val="tx1">
                    <a:alpha val="100000"/>
                  </a:schemeClr>
                </a:solidFill>
                <a:latin typeface="宋体" panose="02010600030101010101" pitchFamily="2" charset="-122"/>
                <a:ea typeface="宋体" panose="02010600030101010101" pitchFamily="2" charset="-122"/>
                <a:cs typeface="宋体" panose="02010600030101010101" pitchFamily="2" charset="-122"/>
              </a:rPr>
              <a:t>加快引入</a:t>
            </a:r>
            <a:r>
              <a:rPr sz="1200" kern="0" dirty="0">
                <a:solidFill>
                  <a:schemeClr val="tx1">
                    <a:alpha val="100000"/>
                  </a:schemeClr>
                </a:solidFill>
                <a:latin typeface="宋体" panose="02010600030101010101" pitchFamily="2" charset="-122"/>
                <a:ea typeface="宋体" panose="02010600030101010101" pitchFamily="2" charset="-122"/>
                <a:cs typeface="宋体" panose="02010600030101010101" pitchFamily="2" charset="-122"/>
              </a:rPr>
              <a:t>上</a:t>
            </a:r>
            <a:r>
              <a:rPr lang="zh-CN" altLang="en-US" sz="1200" dirty="0">
                <a:solidFill>
                  <a:schemeClr val="tx1"/>
                </a:solidFill>
                <a:latin typeface="黑体" panose="02010609060101010101" charset="-122"/>
                <a:ea typeface="黑体" panose="02010609060101010101" charset="-122"/>
                <a:cs typeface="黑体" panose="02010609060101010101" charset="-122"/>
                <a:sym typeface="+mn-ea"/>
              </a:rPr>
              <a:t>亿航智能设备（广州）有限公司</a:t>
            </a:r>
            <a:r>
              <a:rPr sz="1200" kern="0" dirty="0">
                <a:solidFill>
                  <a:schemeClr val="tx1">
                    <a:alpha val="100000"/>
                  </a:schemeClr>
                </a:solidFill>
                <a:latin typeface="宋体" panose="02010600030101010101" pitchFamily="2" charset="-122"/>
                <a:ea typeface="宋体" panose="02010600030101010101" pitchFamily="2" charset="-122"/>
                <a:cs typeface="宋体" panose="02010600030101010101" pitchFamily="2" charset="-122"/>
              </a:rPr>
              <a:t>项目</a:t>
            </a:r>
            <a:r>
              <a:rPr lang="zh-CN" sz="1200" kern="0" dirty="0">
                <a:solidFill>
                  <a:schemeClr val="tx1">
                    <a:alpha val="100000"/>
                  </a:schemeClr>
                </a:solidFill>
                <a:latin typeface="宋体" panose="02010600030101010101" pitchFamily="2" charset="-122"/>
                <a:ea typeface="宋体" panose="02010600030101010101" pitchFamily="2" charset="-122"/>
                <a:cs typeface="宋体" panose="02010600030101010101" pitchFamily="2" charset="-122"/>
              </a:rPr>
              <a:t>，</a:t>
            </a:r>
            <a:r>
              <a:rPr sz="1200" kern="0" dirty="0">
                <a:solidFill>
                  <a:schemeClr val="tx1">
                    <a:alpha val="100000"/>
                  </a:schemeClr>
                </a:solidFill>
                <a:latin typeface="宋体" panose="02010600030101010101" pitchFamily="2" charset="-122"/>
                <a:ea typeface="宋体" panose="02010600030101010101" pitchFamily="2" charset="-122"/>
                <a:cs typeface="宋体" panose="02010600030101010101" pitchFamily="2" charset="-122"/>
              </a:rPr>
              <a:t>推动产业链中游零配件领域转型升级，朝着将桂林打造成为西南重要的新能源汽车零配件基地目标努力</a:t>
            </a:r>
            <a:r>
              <a:rPr lang="zh-CN" sz="1200" kern="0" dirty="0">
                <a:solidFill>
                  <a:schemeClr val="tx1">
                    <a:alpha val="100000"/>
                  </a:schemeClr>
                </a:solidFill>
                <a:latin typeface="宋体" panose="02010600030101010101" pitchFamily="2" charset="-122"/>
                <a:ea typeface="宋体" panose="02010600030101010101" pitchFamily="2" charset="-122"/>
                <a:cs typeface="宋体" panose="02010600030101010101" pitchFamily="2" charset="-122"/>
              </a:rPr>
              <a:t>；</a:t>
            </a:r>
            <a:r>
              <a:rPr sz="1200" kern="0" dirty="0">
                <a:solidFill>
                  <a:schemeClr val="tx1">
                    <a:alpha val="100000"/>
                  </a:schemeClr>
                </a:solidFill>
                <a:latin typeface="宋体" panose="02010600030101010101" pitchFamily="2" charset="-122"/>
                <a:ea typeface="宋体" panose="02010600030101010101" pitchFamily="2" charset="-122"/>
                <a:cs typeface="宋体" panose="02010600030101010101" pitchFamily="2" charset="-122"/>
              </a:rPr>
              <a:t>推动高新区航空航天产业园建设，打造集工业观光、科普教育、实践体验、技术传承等多功能于一体的低空产业研学基地</a:t>
            </a:r>
            <a:r>
              <a:rPr lang="zh-CN" sz="1200" kern="0" dirty="0">
                <a:solidFill>
                  <a:schemeClr val="tx1">
                    <a:alpha val="100000"/>
                  </a:schemeClr>
                </a:solidFill>
                <a:latin typeface="宋体" panose="02010600030101010101" pitchFamily="2" charset="-122"/>
                <a:ea typeface="宋体" panose="02010600030101010101" pitchFamily="2" charset="-122"/>
                <a:cs typeface="宋体" panose="02010600030101010101" pitchFamily="2" charset="-122"/>
              </a:rPr>
              <a:t>；</a:t>
            </a:r>
            <a:endParaRPr sz="1200" kern="0" dirty="0">
              <a:solidFill>
                <a:schemeClr val="tx1">
                  <a:alpha val="100000"/>
                </a:schemeClr>
              </a:solidFill>
              <a:latin typeface="宋体" panose="02010600030101010101" pitchFamily="2" charset="-122"/>
              <a:ea typeface="宋体" panose="02010600030101010101" pitchFamily="2" charset="-122"/>
              <a:cs typeface="宋体" panose="02010600030101010101" pitchFamily="2" charset="-122"/>
            </a:endParaRPr>
          </a:p>
          <a:p>
            <a:pPr marL="12700" indent="1905" algn="just" rtl="0" eaLnBrk="0">
              <a:lnSpc>
                <a:spcPct val="97000"/>
              </a:lnSpc>
            </a:pPr>
            <a:r>
              <a:rPr sz="1200" kern="0" dirty="0">
                <a:solidFill>
                  <a:schemeClr val="tx1">
                    <a:alpha val="100000"/>
                  </a:schemeClr>
                </a:solidFill>
                <a:latin typeface="宋体" panose="02010600030101010101" pitchFamily="2" charset="-122"/>
                <a:ea typeface="宋体" panose="02010600030101010101" pitchFamily="2" charset="-122"/>
                <a:cs typeface="宋体" panose="02010600030101010101" pitchFamily="2" charset="-122"/>
              </a:rPr>
              <a:t>推动亿航低空经济智能制造产业项目在灵川县、临桂区落地。</a:t>
            </a:r>
            <a:endParaRPr sz="1200" kern="0" dirty="0">
              <a:solidFill>
                <a:schemeClr val="tx1">
                  <a:alpha val="100000"/>
                </a:schemeClr>
              </a:solidFill>
              <a:latin typeface="宋体" panose="02010600030101010101" pitchFamily="2" charset="-122"/>
              <a:ea typeface="宋体" panose="02010600030101010101" pitchFamily="2" charset="-122"/>
              <a:cs typeface="宋体" panose="02010600030101010101" pitchFamily="2" charset="-122"/>
            </a:endParaRPr>
          </a:p>
        </p:txBody>
      </p:sp>
      <p:sp>
        <p:nvSpPr>
          <p:cNvPr id="194" name="右箭头 193"/>
          <p:cNvSpPr/>
          <p:nvPr/>
        </p:nvSpPr>
        <p:spPr>
          <a:xfrm>
            <a:off x="3146425" y="3756025"/>
            <a:ext cx="382905" cy="370840"/>
          </a:xfrm>
          <a:prstGeom prst="rightArrow">
            <a:avLst/>
          </a:prstGeom>
          <a:solidFill>
            <a:srgbClr val="CEF9FD"/>
          </a:solidFill>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endParaRPr lang="zh-CN" altLang="en-US" sz="1000" b="1" dirty="0">
              <a:solidFill>
                <a:schemeClr val="tx1"/>
              </a:solidFill>
              <a:latin typeface="微软雅黑" panose="020B0503020204020204" pitchFamily="34" charset="-122"/>
              <a:ea typeface="微软雅黑" panose="020B0503020204020204" pitchFamily="34" charset="-122"/>
            </a:endParaRPr>
          </a:p>
        </p:txBody>
      </p:sp>
      <p:sp>
        <p:nvSpPr>
          <p:cNvPr id="195" name="右箭头 194"/>
          <p:cNvSpPr/>
          <p:nvPr/>
        </p:nvSpPr>
        <p:spPr>
          <a:xfrm>
            <a:off x="9949815" y="3756025"/>
            <a:ext cx="382905" cy="370840"/>
          </a:xfrm>
          <a:prstGeom prst="rightArrow">
            <a:avLst/>
          </a:prstGeom>
          <a:solidFill>
            <a:srgbClr val="CEF9FD"/>
          </a:solidFill>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endParaRPr lang="zh-CN" altLang="en-US" sz="1000" b="1" dirty="0">
              <a:solidFill>
                <a:schemeClr val="tx1"/>
              </a:solidFill>
              <a:latin typeface="微软雅黑" panose="020B0503020204020204" pitchFamily="34" charset="-122"/>
              <a:ea typeface="微软雅黑" panose="020B0503020204020204" pitchFamily="34" charset="-122"/>
            </a:endParaRPr>
          </a:p>
        </p:txBody>
      </p:sp>
      <p:sp>
        <p:nvSpPr>
          <p:cNvPr id="3" name="矩形: 圆角 19"/>
          <p:cNvSpPr/>
          <p:nvPr/>
        </p:nvSpPr>
        <p:spPr>
          <a:xfrm>
            <a:off x="10715627" y="530046"/>
            <a:ext cx="1764792" cy="182880"/>
          </a:xfrm>
          <a:prstGeom prst="roundRect">
            <a:avLst/>
          </a:prstGeom>
          <a:noFill/>
          <a:extLst>
            <a:ext uri="{909E8E84-426E-40DD-AFC4-6F175D3DCCD1}">
              <a14:hiddenFill xmlns:a14="http://schemas.microsoft.com/office/drawing/2010/main">
                <a:solidFill>
                  <a:srgbClr val="CCFFCC"/>
                </a:solidFill>
              </a14:hiddenFill>
            </a:ext>
          </a:extLst>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r>
              <a:rPr lang="zh-CN" altLang="en-US" sz="900" b="1" dirty="0">
                <a:solidFill>
                  <a:schemeClr val="tx1"/>
                </a:solidFill>
                <a:latin typeface="微软雅黑" panose="020B0503020204020204" pitchFamily="34" charset="-122"/>
                <a:ea typeface="微软雅黑" panose="020B0503020204020204" pitchFamily="34" charset="-122"/>
                <a:sym typeface="+mn-ea"/>
              </a:rPr>
              <a:t>远期展望</a:t>
            </a:r>
            <a:endParaRPr lang="zh-CN" altLang="en-US" sz="900" b="1" dirty="0">
              <a:solidFill>
                <a:schemeClr val="tx1"/>
              </a:solidFill>
              <a:latin typeface="黑体" panose="02010609060101010101" charset="-122"/>
              <a:ea typeface="黑体" panose="02010609060101010101" charset="-122"/>
            </a:endParaRPr>
          </a:p>
        </p:txBody>
      </p:sp>
      <p:sp>
        <p:nvSpPr>
          <p:cNvPr id="10" name="矩形 9"/>
          <p:cNvSpPr/>
          <p:nvPr/>
        </p:nvSpPr>
        <p:spPr>
          <a:xfrm>
            <a:off x="10588625" y="2729230"/>
            <a:ext cx="377825" cy="509905"/>
          </a:xfrm>
          <a:prstGeom prst="rect">
            <a:avLst/>
          </a:prstGeom>
          <a:solidFill>
            <a:srgbClr val="FFB1B1"/>
          </a:solidFill>
        </p:spPr>
        <p:style>
          <a:lnRef idx="2">
            <a:schemeClr val="accent5">
              <a:shade val="15000"/>
            </a:schemeClr>
          </a:lnRef>
          <a:fillRef idx="1">
            <a:schemeClr val="accent5"/>
          </a:fillRef>
          <a:effectRef idx="0">
            <a:schemeClr val="accent5"/>
          </a:effectRef>
          <a:fontRef idx="minor">
            <a:schemeClr val="lt1"/>
          </a:fontRef>
        </p:style>
        <p:txBody>
          <a:bodyPr rtlCol="0" anchor="ctr"/>
          <a:p>
            <a:pPr algn="ctr"/>
            <a:r>
              <a:rPr lang="zh-CN" altLang="en-US" sz="900" dirty="0">
                <a:solidFill>
                  <a:schemeClr val="tx1"/>
                </a:solidFill>
                <a:latin typeface="黑体" panose="02010609060101010101" charset="-122"/>
                <a:ea typeface="黑体" panose="02010609060101010101" charset="-122"/>
                <a:sym typeface="+mn-ea"/>
              </a:rPr>
              <a:t>农业</a:t>
            </a:r>
            <a:endParaRPr lang="zh-CN" altLang="en-US" sz="900" dirty="0">
              <a:solidFill>
                <a:schemeClr val="tx1"/>
              </a:solidFill>
              <a:latin typeface="黑体" panose="02010609060101010101" charset="-122"/>
              <a:ea typeface="黑体" panose="02010609060101010101" charset="-122"/>
              <a:sym typeface="+mn-ea"/>
            </a:endParaRPr>
          </a:p>
        </p:txBody>
      </p:sp>
      <p:sp>
        <p:nvSpPr>
          <p:cNvPr id="12" name="矩形 11"/>
          <p:cNvSpPr/>
          <p:nvPr/>
        </p:nvSpPr>
        <p:spPr>
          <a:xfrm>
            <a:off x="10587990" y="3793490"/>
            <a:ext cx="377825" cy="509905"/>
          </a:xfrm>
          <a:prstGeom prst="rect">
            <a:avLst/>
          </a:prstGeom>
          <a:solidFill>
            <a:srgbClr val="CCFFCC"/>
          </a:solidFill>
        </p:spPr>
        <p:style>
          <a:lnRef idx="2">
            <a:schemeClr val="accent5">
              <a:shade val="15000"/>
            </a:schemeClr>
          </a:lnRef>
          <a:fillRef idx="1">
            <a:schemeClr val="accent5"/>
          </a:fillRef>
          <a:effectRef idx="0">
            <a:schemeClr val="accent5"/>
          </a:effectRef>
          <a:fontRef idx="minor">
            <a:schemeClr val="lt1"/>
          </a:fontRef>
        </p:style>
        <p:txBody>
          <a:bodyPr rtlCol="0" anchor="ctr"/>
          <a:p>
            <a:pPr algn="ctr"/>
            <a:r>
              <a:rPr lang="zh-CN" altLang="en-US" sz="900" dirty="0">
                <a:solidFill>
                  <a:schemeClr val="tx1"/>
                </a:solidFill>
                <a:latin typeface="黑体" panose="02010609060101010101" charset="-122"/>
                <a:ea typeface="黑体" panose="02010609060101010101" charset="-122"/>
                <a:sym typeface="+mn-ea"/>
              </a:rPr>
              <a:t>旅游</a:t>
            </a:r>
            <a:endParaRPr lang="zh-CN" altLang="en-US" sz="900" dirty="0">
              <a:solidFill>
                <a:schemeClr val="tx1"/>
              </a:solidFill>
              <a:latin typeface="黑体" panose="02010609060101010101" charset="-122"/>
              <a:ea typeface="黑体" panose="02010609060101010101" charset="-122"/>
              <a:sym typeface="+mn-ea"/>
            </a:endParaRPr>
          </a:p>
        </p:txBody>
      </p:sp>
      <p:sp>
        <p:nvSpPr>
          <p:cNvPr id="14" name="矩形 13"/>
          <p:cNvSpPr/>
          <p:nvPr/>
        </p:nvSpPr>
        <p:spPr>
          <a:xfrm>
            <a:off x="867410" y="2050415"/>
            <a:ext cx="2109470" cy="819785"/>
          </a:xfrm>
          <a:prstGeom prst="rect">
            <a:avLst/>
          </a:prstGeom>
          <a:solidFill>
            <a:srgbClr val="FFB1B1"/>
          </a:solidFill>
        </p:spPr>
        <p:style>
          <a:lnRef idx="2">
            <a:schemeClr val="accent5">
              <a:shade val="15000"/>
            </a:schemeClr>
          </a:lnRef>
          <a:fillRef idx="1">
            <a:schemeClr val="accent5"/>
          </a:fillRef>
          <a:effectRef idx="0">
            <a:schemeClr val="accent5"/>
          </a:effectRef>
          <a:fontRef idx="minor">
            <a:schemeClr val="lt1"/>
          </a:fontRef>
        </p:style>
        <p:txBody>
          <a:bodyPr rtlCol="0" anchor="ctr"/>
          <a:p>
            <a:pPr lvl="0">
              <a:lnSpc>
                <a:spcPct val="100000"/>
              </a:lnSpc>
              <a:spcBef>
                <a:spcPct val="0"/>
              </a:spcBef>
              <a:spcAft>
                <a:spcPct val="35000"/>
              </a:spcAft>
            </a:pPr>
            <a:r>
              <a:rPr sz="900" dirty="0">
                <a:solidFill>
                  <a:schemeClr val="tx1"/>
                </a:solidFill>
                <a:latin typeface="黑体" panose="02010609060101010101" charset="-122"/>
                <a:ea typeface="黑体" panose="02010609060101010101" charset="-122"/>
                <a:cs typeface="黑体" panose="02010609060101010101" charset="-122"/>
                <a:sym typeface="+mn-ea"/>
              </a:rPr>
              <a:t>中复神鹰</a:t>
            </a:r>
            <a:r>
              <a:rPr lang="zh-CN" sz="900" dirty="0">
                <a:solidFill>
                  <a:schemeClr val="tx1"/>
                </a:solidFill>
                <a:latin typeface="黑体" panose="02010609060101010101" charset="-122"/>
                <a:ea typeface="黑体" panose="02010609060101010101" charset="-122"/>
                <a:cs typeface="黑体" panose="02010609060101010101" charset="-122"/>
                <a:sym typeface="+mn-ea"/>
              </a:rPr>
              <a:t>（连云港）</a:t>
            </a:r>
            <a:r>
              <a:rPr sz="900" dirty="0">
                <a:solidFill>
                  <a:schemeClr val="tx1"/>
                </a:solidFill>
                <a:latin typeface="黑体" panose="02010609060101010101" charset="-122"/>
                <a:ea typeface="黑体" panose="02010609060101010101" charset="-122"/>
                <a:cs typeface="黑体" panose="02010609060101010101" charset="-122"/>
                <a:sym typeface="+mn-ea"/>
              </a:rPr>
              <a:t>、吉林化纤</a:t>
            </a:r>
            <a:r>
              <a:rPr lang="zh-CN" sz="900" dirty="0">
                <a:solidFill>
                  <a:schemeClr val="tx1"/>
                </a:solidFill>
                <a:latin typeface="黑体" panose="02010609060101010101" charset="-122"/>
                <a:ea typeface="黑体" panose="02010609060101010101" charset="-122"/>
                <a:cs typeface="黑体" panose="02010609060101010101" charset="-122"/>
                <a:sym typeface="+mn-ea"/>
              </a:rPr>
              <a:t>（吉林）</a:t>
            </a:r>
            <a:r>
              <a:rPr sz="900" dirty="0">
                <a:solidFill>
                  <a:schemeClr val="tx1"/>
                </a:solidFill>
                <a:latin typeface="黑体" panose="02010609060101010101" charset="-122"/>
                <a:ea typeface="黑体" panose="02010609060101010101" charset="-122"/>
                <a:cs typeface="黑体" panose="02010609060101010101" charset="-122"/>
                <a:sym typeface="+mn-ea"/>
              </a:rPr>
              <a:t>、中简科技</a:t>
            </a:r>
            <a:r>
              <a:rPr lang="zh-CN" altLang="en-US" sz="900" dirty="0">
                <a:solidFill>
                  <a:schemeClr val="tx1"/>
                </a:solidFill>
                <a:latin typeface="黑体" panose="02010609060101010101" charset="-122"/>
                <a:ea typeface="黑体" panose="02010609060101010101" charset="-122"/>
                <a:cs typeface="黑体" panose="02010609060101010101" charset="-122"/>
                <a:sym typeface="+mn-ea"/>
              </a:rPr>
              <a:t>（常州）</a:t>
            </a:r>
            <a:r>
              <a:rPr sz="900" dirty="0">
                <a:solidFill>
                  <a:schemeClr val="tx1"/>
                </a:solidFill>
                <a:latin typeface="黑体" panose="02010609060101010101" charset="-122"/>
                <a:ea typeface="黑体" panose="02010609060101010101" charset="-122"/>
                <a:cs typeface="黑体" panose="02010609060101010101" charset="-122"/>
                <a:sym typeface="+mn-ea"/>
              </a:rPr>
              <a:t>、光威复材</a:t>
            </a:r>
            <a:r>
              <a:rPr lang="zh-CN" sz="900" dirty="0">
                <a:solidFill>
                  <a:schemeClr val="tx1"/>
                </a:solidFill>
                <a:latin typeface="黑体" panose="02010609060101010101" charset="-122"/>
                <a:ea typeface="黑体" panose="02010609060101010101" charset="-122"/>
                <a:cs typeface="黑体" panose="02010609060101010101" charset="-122"/>
                <a:sym typeface="+mn-ea"/>
              </a:rPr>
              <a:t>（威海）、宝钛股份（宝鸡）、西部超导（西安）、中航光电（洛阳）</a:t>
            </a:r>
            <a:endParaRPr lang="zh-CN" sz="900" dirty="0">
              <a:solidFill>
                <a:schemeClr val="tx1"/>
              </a:solidFill>
              <a:latin typeface="黑体" panose="02010609060101010101" charset="-122"/>
              <a:ea typeface="黑体" panose="02010609060101010101" charset="-122"/>
              <a:cs typeface="黑体" panose="02010609060101010101" charset="-122"/>
              <a:sym typeface="+mn-ea"/>
            </a:endParaRPr>
          </a:p>
        </p:txBody>
      </p:sp>
      <p:grpSp>
        <p:nvGrpSpPr>
          <p:cNvPr id="16" name="组合 15"/>
          <p:cNvGrpSpPr/>
          <p:nvPr/>
        </p:nvGrpSpPr>
        <p:grpSpPr>
          <a:xfrm>
            <a:off x="5258435" y="1402715"/>
            <a:ext cx="3959860" cy="808355"/>
            <a:chOff x="9243" y="4802"/>
            <a:chExt cx="6236" cy="565"/>
          </a:xfrm>
        </p:grpSpPr>
        <p:sp>
          <p:nvSpPr>
            <p:cNvPr id="17" name="矩形 16"/>
            <p:cNvSpPr/>
            <p:nvPr/>
          </p:nvSpPr>
          <p:spPr>
            <a:xfrm>
              <a:off x="9243" y="4802"/>
              <a:ext cx="6236" cy="283"/>
            </a:xfrm>
            <a:prstGeom prst="rect">
              <a:avLst/>
            </a:prstGeom>
            <a:solidFill>
              <a:srgbClr val="FFB1B1"/>
            </a:solidFill>
          </p:spPr>
          <p:style>
            <a:lnRef idx="2">
              <a:schemeClr val="accent5">
                <a:shade val="15000"/>
              </a:schemeClr>
            </a:lnRef>
            <a:fillRef idx="1">
              <a:schemeClr val="accent5"/>
            </a:fillRef>
            <a:effectRef idx="0">
              <a:schemeClr val="accent5"/>
            </a:effectRef>
            <a:fontRef idx="minor">
              <a:schemeClr val="lt1"/>
            </a:fontRef>
          </p:style>
          <p:txBody>
            <a:bodyPr rtlCol="0" anchor="ctr"/>
            <a:p>
              <a:pPr lvl="0">
                <a:lnSpc>
                  <a:spcPct val="100000"/>
                </a:lnSpc>
                <a:spcBef>
                  <a:spcPct val="0"/>
                </a:spcBef>
                <a:spcAft>
                  <a:spcPct val="35000"/>
                </a:spcAft>
              </a:pPr>
              <a:r>
                <a:rPr lang="zh-CN" altLang="en-US" sz="900" dirty="0">
                  <a:solidFill>
                    <a:schemeClr val="tx1"/>
                  </a:solidFill>
                  <a:latin typeface="黑体" panose="02010609060101010101" charset="-122"/>
                  <a:ea typeface="黑体" panose="02010609060101010101" charset="-122"/>
                  <a:sym typeface="+mn-ea"/>
                </a:rPr>
                <a:t>大疆创新（深圳）、纵横股份（杭州）、航天彩虹（台州）、中航沈飞（文登）、华力创通（北京）、中无人机（成都）</a:t>
              </a:r>
              <a:endParaRPr lang="zh-CN" altLang="en-US" sz="900" dirty="0">
                <a:solidFill>
                  <a:schemeClr val="tx1"/>
                </a:solidFill>
                <a:latin typeface="黑体" panose="02010609060101010101" charset="-122"/>
                <a:ea typeface="黑体" panose="02010609060101010101" charset="-122"/>
                <a:sym typeface="+mn-ea"/>
              </a:endParaRPr>
            </a:p>
          </p:txBody>
        </p:sp>
        <p:sp>
          <p:nvSpPr>
            <p:cNvPr id="18" name="矩形 17"/>
            <p:cNvSpPr/>
            <p:nvPr/>
          </p:nvSpPr>
          <p:spPr>
            <a:xfrm>
              <a:off x="9243" y="5085"/>
              <a:ext cx="6236" cy="283"/>
            </a:xfrm>
            <a:prstGeom prst="rect">
              <a:avLst/>
            </a:prstGeom>
            <a:solidFill>
              <a:srgbClr val="FFC000"/>
            </a:solidFill>
          </p:spPr>
          <p:style>
            <a:lnRef idx="2">
              <a:schemeClr val="accent5">
                <a:shade val="15000"/>
              </a:schemeClr>
            </a:lnRef>
            <a:fillRef idx="1">
              <a:schemeClr val="accent5"/>
            </a:fillRef>
            <a:effectRef idx="0">
              <a:schemeClr val="accent5"/>
            </a:effectRef>
            <a:fontRef idx="minor">
              <a:schemeClr val="lt1"/>
            </a:fontRef>
          </p:style>
          <p:txBody>
            <a:bodyPr rtlCol="0" anchor="ctr"/>
            <a:p>
              <a:pPr lvl="0">
                <a:lnSpc>
                  <a:spcPct val="100000"/>
                </a:lnSpc>
                <a:spcBef>
                  <a:spcPct val="0"/>
                </a:spcBef>
                <a:spcAft>
                  <a:spcPct val="35000"/>
                </a:spcAft>
              </a:pPr>
              <a:r>
                <a:rPr lang="zh-CN" altLang="en-US" sz="900" dirty="0">
                  <a:solidFill>
                    <a:schemeClr val="tx1"/>
                  </a:solidFill>
                  <a:latin typeface="黑体" panose="02010609060101010101" charset="-122"/>
                  <a:ea typeface="黑体" panose="02010609060101010101" charset="-122"/>
                  <a:sym typeface="+mn-ea"/>
                </a:rPr>
                <a:t>长虹机械（象山）飞宇科技（七星）、系留航空（七星）、长海发展（秀峰）</a:t>
              </a:r>
              <a:endParaRPr lang="zh-CN" altLang="en-US" sz="900" dirty="0">
                <a:solidFill>
                  <a:schemeClr val="tx1"/>
                </a:solidFill>
                <a:latin typeface="黑体" panose="02010609060101010101" charset="-122"/>
                <a:ea typeface="黑体" panose="02010609060101010101" charset="-122"/>
                <a:sym typeface="+mn-ea"/>
              </a:endParaRPr>
            </a:p>
          </p:txBody>
        </p:sp>
      </p:grpSp>
      <p:sp>
        <p:nvSpPr>
          <p:cNvPr id="19" name="矩形 18"/>
          <p:cNvSpPr/>
          <p:nvPr/>
        </p:nvSpPr>
        <p:spPr>
          <a:xfrm>
            <a:off x="11142345" y="3872230"/>
            <a:ext cx="1578610" cy="389255"/>
          </a:xfrm>
          <a:prstGeom prst="rect">
            <a:avLst/>
          </a:prstGeom>
          <a:solidFill>
            <a:srgbClr val="CCFFCC"/>
          </a:solidFill>
        </p:spPr>
        <p:style>
          <a:lnRef idx="2">
            <a:schemeClr val="accent5">
              <a:shade val="15000"/>
            </a:schemeClr>
          </a:lnRef>
          <a:fillRef idx="1">
            <a:schemeClr val="accent5"/>
          </a:fillRef>
          <a:effectRef idx="0">
            <a:schemeClr val="accent5"/>
          </a:effectRef>
          <a:fontRef idx="minor">
            <a:schemeClr val="lt1"/>
          </a:fontRef>
        </p:style>
        <p:txBody>
          <a:bodyPr rtlCol="0" anchor="ctr"/>
          <a:p>
            <a:pPr lvl="0">
              <a:lnSpc>
                <a:spcPct val="100000"/>
              </a:lnSpc>
              <a:spcBef>
                <a:spcPct val="0"/>
              </a:spcBef>
              <a:spcAft>
                <a:spcPct val="35000"/>
              </a:spcAft>
            </a:pPr>
            <a:r>
              <a:rPr sz="900">
                <a:solidFill>
                  <a:schemeClr val="tx1"/>
                </a:solidFill>
                <a:latin typeface="黑体" panose="02010609060101010101" charset="-122"/>
                <a:ea typeface="黑体" panose="02010609060101010101" charset="-122"/>
                <a:sym typeface="+mn-ea"/>
              </a:rPr>
              <a:t>系留低空经济产业生态项目</a:t>
            </a:r>
            <a:r>
              <a:rPr lang="zh-CN" sz="900">
                <a:solidFill>
                  <a:schemeClr val="tx1"/>
                </a:solidFill>
                <a:latin typeface="黑体" panose="02010609060101010101" charset="-122"/>
                <a:ea typeface="黑体" panose="02010609060101010101" charset="-122"/>
                <a:sym typeface="+mn-ea"/>
              </a:rPr>
              <a:t>、特飞所载人飞艇产线项目、</a:t>
            </a:r>
            <a:endParaRPr lang="zh-CN" altLang="en-US" sz="900" dirty="0">
              <a:solidFill>
                <a:schemeClr val="tx1"/>
              </a:solidFill>
              <a:latin typeface="黑体" panose="02010609060101010101" charset="-122"/>
              <a:ea typeface="黑体" panose="02010609060101010101" charset="-122"/>
              <a:cs typeface="黑体" panose="02010609060101010101" charset="-122"/>
              <a:sym typeface="+mn-ea"/>
            </a:endParaRPr>
          </a:p>
        </p:txBody>
      </p:sp>
      <p:sp>
        <p:nvSpPr>
          <p:cNvPr id="21" name="矩形 20"/>
          <p:cNvSpPr/>
          <p:nvPr/>
        </p:nvSpPr>
        <p:spPr>
          <a:xfrm>
            <a:off x="11142345" y="1805940"/>
            <a:ext cx="1578610" cy="405130"/>
          </a:xfrm>
          <a:prstGeom prst="rect">
            <a:avLst/>
          </a:prstGeom>
          <a:solidFill>
            <a:srgbClr val="FFB1B1"/>
          </a:solidFill>
        </p:spPr>
        <p:style>
          <a:lnRef idx="2">
            <a:schemeClr val="accent5">
              <a:shade val="15000"/>
            </a:schemeClr>
          </a:lnRef>
          <a:fillRef idx="1">
            <a:schemeClr val="accent5"/>
          </a:fillRef>
          <a:effectRef idx="0">
            <a:schemeClr val="accent5"/>
          </a:effectRef>
          <a:fontRef idx="minor">
            <a:schemeClr val="lt1"/>
          </a:fontRef>
        </p:style>
        <p:txBody>
          <a:bodyPr rtlCol="0" anchor="ctr"/>
          <a:p>
            <a:pPr lvl="0">
              <a:lnSpc>
                <a:spcPct val="100000"/>
              </a:lnSpc>
              <a:spcBef>
                <a:spcPct val="0"/>
              </a:spcBef>
              <a:spcAft>
                <a:spcPct val="35000"/>
              </a:spcAft>
            </a:pPr>
            <a:r>
              <a:rPr lang="zh-CN" sz="900">
                <a:solidFill>
                  <a:schemeClr val="tx1"/>
                </a:solidFill>
                <a:latin typeface="黑体" panose="02010609060101010101" charset="-122"/>
                <a:ea typeface="黑体" panose="02010609060101010101" charset="-122"/>
                <a:sym typeface="+mn-ea"/>
              </a:rPr>
              <a:t>顺丰控股</a:t>
            </a:r>
            <a:r>
              <a:rPr lang="en-US" altLang="zh-CN" sz="900">
                <a:solidFill>
                  <a:schemeClr val="tx1"/>
                </a:solidFill>
                <a:latin typeface="黑体" panose="02010609060101010101" charset="-122"/>
                <a:ea typeface="黑体" panose="02010609060101010101" charset="-122"/>
                <a:sym typeface="+mn-ea"/>
              </a:rPr>
              <a:t>(</a:t>
            </a:r>
            <a:r>
              <a:rPr lang="zh-CN" altLang="en-US" sz="900">
                <a:solidFill>
                  <a:schemeClr val="tx1"/>
                </a:solidFill>
                <a:latin typeface="黑体" panose="02010609060101010101" charset="-122"/>
                <a:ea typeface="黑体" panose="02010609060101010101" charset="-122"/>
                <a:sym typeface="+mn-ea"/>
              </a:rPr>
              <a:t>广东</a:t>
            </a:r>
            <a:r>
              <a:rPr lang="en-US" altLang="zh-CN" sz="900">
                <a:solidFill>
                  <a:schemeClr val="tx1"/>
                </a:solidFill>
                <a:latin typeface="黑体" panose="02010609060101010101" charset="-122"/>
                <a:ea typeface="黑体" panose="02010609060101010101" charset="-122"/>
                <a:sym typeface="+mn-ea"/>
              </a:rPr>
              <a:t>)</a:t>
            </a:r>
            <a:r>
              <a:rPr lang="zh-CN" sz="900">
                <a:solidFill>
                  <a:schemeClr val="tx1"/>
                </a:solidFill>
                <a:latin typeface="黑体" panose="02010609060101010101" charset="-122"/>
                <a:ea typeface="黑体" panose="02010609060101010101" charset="-122"/>
                <a:sym typeface="+mn-ea"/>
              </a:rPr>
              <a:t>、天虹数科（深圳）</a:t>
            </a:r>
            <a:endParaRPr lang="en-US" altLang="zh-CN" sz="900">
              <a:solidFill>
                <a:schemeClr val="tx1"/>
              </a:solidFill>
              <a:latin typeface="黑体" panose="02010609060101010101" charset="-122"/>
              <a:ea typeface="黑体" panose="02010609060101010101" charset="-122"/>
              <a:sym typeface="+mn-ea"/>
            </a:endParaRPr>
          </a:p>
        </p:txBody>
      </p:sp>
      <p:sp>
        <p:nvSpPr>
          <p:cNvPr id="23" name="矩形 22"/>
          <p:cNvSpPr/>
          <p:nvPr/>
        </p:nvSpPr>
        <p:spPr>
          <a:xfrm>
            <a:off x="11142345" y="2769235"/>
            <a:ext cx="1578610" cy="394335"/>
          </a:xfrm>
          <a:prstGeom prst="rect">
            <a:avLst/>
          </a:prstGeom>
          <a:solidFill>
            <a:srgbClr val="FFB1B1"/>
          </a:solidFill>
        </p:spPr>
        <p:style>
          <a:lnRef idx="2">
            <a:schemeClr val="accent5">
              <a:shade val="15000"/>
            </a:schemeClr>
          </a:lnRef>
          <a:fillRef idx="1">
            <a:schemeClr val="accent5"/>
          </a:fillRef>
          <a:effectRef idx="0">
            <a:schemeClr val="accent5"/>
          </a:effectRef>
          <a:fontRef idx="minor">
            <a:schemeClr val="lt1"/>
          </a:fontRef>
        </p:style>
        <p:txBody>
          <a:bodyPr rtlCol="0" anchor="ctr"/>
          <a:p>
            <a:pPr lvl="0">
              <a:lnSpc>
                <a:spcPct val="100000"/>
              </a:lnSpc>
              <a:spcBef>
                <a:spcPct val="0"/>
              </a:spcBef>
              <a:spcAft>
                <a:spcPct val="35000"/>
              </a:spcAft>
            </a:pPr>
            <a:r>
              <a:rPr lang="zh-CN" sz="900">
                <a:solidFill>
                  <a:schemeClr val="tx1"/>
                </a:solidFill>
                <a:latin typeface="黑体" panose="02010609060101010101" charset="-122"/>
                <a:ea typeface="黑体" panose="02010609060101010101" charset="-122"/>
                <a:sym typeface="+mn-ea"/>
              </a:rPr>
              <a:t>天旭航空（嘉兴）、汉合航空（无锡）</a:t>
            </a:r>
            <a:endParaRPr lang="zh-CN" sz="900">
              <a:solidFill>
                <a:schemeClr val="tx1"/>
              </a:solidFill>
              <a:latin typeface="黑体" panose="02010609060101010101" charset="-122"/>
              <a:ea typeface="黑体" panose="02010609060101010101" charset="-122"/>
              <a:sym typeface="+mn-ea"/>
            </a:endParaRPr>
          </a:p>
        </p:txBody>
      </p:sp>
      <p:sp>
        <p:nvSpPr>
          <p:cNvPr id="24" name="矩形 23"/>
          <p:cNvSpPr/>
          <p:nvPr/>
        </p:nvSpPr>
        <p:spPr>
          <a:xfrm>
            <a:off x="11142345" y="3578225"/>
            <a:ext cx="1578610" cy="294005"/>
          </a:xfrm>
          <a:prstGeom prst="rect">
            <a:avLst/>
          </a:prstGeom>
          <a:noFill/>
        </p:spPr>
        <p:style>
          <a:lnRef idx="2">
            <a:schemeClr val="accent5">
              <a:shade val="15000"/>
            </a:schemeClr>
          </a:lnRef>
          <a:fillRef idx="1">
            <a:schemeClr val="accent5"/>
          </a:fillRef>
          <a:effectRef idx="0">
            <a:schemeClr val="accent5"/>
          </a:effectRef>
          <a:fontRef idx="minor">
            <a:schemeClr val="lt1"/>
          </a:fontRef>
        </p:style>
        <p:txBody>
          <a:bodyPr rtlCol="0" anchor="ctr"/>
          <a:p>
            <a:pPr lvl="0">
              <a:lnSpc>
                <a:spcPct val="100000"/>
              </a:lnSpc>
              <a:spcBef>
                <a:spcPct val="0"/>
              </a:spcBef>
              <a:spcAft>
                <a:spcPct val="35000"/>
              </a:spcAft>
            </a:pPr>
            <a:r>
              <a:rPr lang="zh-CN" sz="900">
                <a:solidFill>
                  <a:schemeClr val="tx1"/>
                </a:solidFill>
                <a:latin typeface="黑体" panose="02010609060101010101" charset="-122"/>
                <a:ea typeface="黑体" panose="02010609060101010101" charset="-122"/>
                <a:sym typeface="+mn-ea"/>
              </a:rPr>
              <a:t>西域旅游（阜康）、岭南生态文旅股份（东莞）</a:t>
            </a:r>
            <a:endParaRPr lang="zh-CN" sz="900">
              <a:solidFill>
                <a:schemeClr val="tx1"/>
              </a:solidFill>
              <a:latin typeface="黑体" panose="02010609060101010101" charset="-122"/>
              <a:ea typeface="黑体" panose="02010609060101010101" charset="-122"/>
              <a:sym typeface="+mn-ea"/>
            </a:endParaRPr>
          </a:p>
        </p:txBody>
      </p:sp>
      <p:sp>
        <p:nvSpPr>
          <p:cNvPr id="26" name="矩形 25"/>
          <p:cNvSpPr/>
          <p:nvPr/>
        </p:nvSpPr>
        <p:spPr>
          <a:xfrm>
            <a:off x="11142345" y="4963160"/>
            <a:ext cx="1578610" cy="399415"/>
          </a:xfrm>
          <a:prstGeom prst="rect">
            <a:avLst/>
          </a:prstGeom>
          <a:solidFill>
            <a:srgbClr val="FFB1B1"/>
          </a:solidFill>
        </p:spPr>
        <p:style>
          <a:lnRef idx="2">
            <a:schemeClr val="accent5">
              <a:shade val="15000"/>
            </a:schemeClr>
          </a:lnRef>
          <a:fillRef idx="1">
            <a:schemeClr val="accent5"/>
          </a:fillRef>
          <a:effectRef idx="0">
            <a:schemeClr val="accent5"/>
          </a:effectRef>
          <a:fontRef idx="minor">
            <a:schemeClr val="lt1"/>
          </a:fontRef>
        </p:style>
        <p:txBody>
          <a:bodyPr rtlCol="0" anchor="ctr"/>
          <a:p>
            <a:pPr lvl="0">
              <a:lnSpc>
                <a:spcPct val="100000"/>
              </a:lnSpc>
              <a:spcBef>
                <a:spcPct val="0"/>
              </a:spcBef>
              <a:spcAft>
                <a:spcPct val="35000"/>
              </a:spcAft>
            </a:pPr>
            <a:r>
              <a:rPr lang="zh-CN" sz="900">
                <a:solidFill>
                  <a:schemeClr val="tx1"/>
                </a:solidFill>
                <a:latin typeface="黑体" panose="02010609060101010101" charset="-122"/>
                <a:ea typeface="黑体" panose="02010609060101010101" charset="-122"/>
                <a:sym typeface="+mn-ea"/>
              </a:rPr>
              <a:t>中信海直（深圳）、复亚智能（上海）</a:t>
            </a:r>
            <a:endParaRPr lang="zh-CN" sz="900">
              <a:solidFill>
                <a:schemeClr val="tx1"/>
              </a:solidFill>
              <a:latin typeface="黑体" panose="02010609060101010101" charset="-122"/>
              <a:ea typeface="黑体" panose="02010609060101010101" charset="-122"/>
              <a:sym typeface="+mn-ea"/>
            </a:endParaRPr>
          </a:p>
        </p:txBody>
      </p:sp>
      <p:sp>
        <p:nvSpPr>
          <p:cNvPr id="28" name="矩形 27"/>
          <p:cNvSpPr/>
          <p:nvPr/>
        </p:nvSpPr>
        <p:spPr>
          <a:xfrm>
            <a:off x="5252720" y="2211070"/>
            <a:ext cx="3954145" cy="448310"/>
          </a:xfrm>
          <a:prstGeom prst="rect">
            <a:avLst/>
          </a:prstGeom>
          <a:solidFill>
            <a:srgbClr val="CCFFCC"/>
          </a:solidFill>
        </p:spPr>
        <p:style>
          <a:lnRef idx="2">
            <a:schemeClr val="accent5">
              <a:shade val="15000"/>
            </a:schemeClr>
          </a:lnRef>
          <a:fillRef idx="1">
            <a:schemeClr val="accent5"/>
          </a:fillRef>
          <a:effectRef idx="0">
            <a:schemeClr val="accent5"/>
          </a:effectRef>
          <a:fontRef idx="minor">
            <a:schemeClr val="lt1"/>
          </a:fontRef>
        </p:style>
        <p:txBody>
          <a:bodyPr rtlCol="0" anchor="ctr"/>
          <a:p>
            <a:pPr algn="l"/>
            <a:r>
              <a:rPr lang="zh-CN" altLang="en-US" sz="900" dirty="0">
                <a:solidFill>
                  <a:schemeClr val="tx1"/>
                </a:solidFill>
                <a:latin typeface="黑体" panose="02010609060101010101" charset="-122"/>
                <a:ea typeface="黑体" panose="02010609060101010101" charset="-122"/>
                <a:sym typeface="+mn-ea"/>
              </a:rPr>
              <a:t>亿航智能（广州）、桂林航空航天产业园（立白地块）、航空航天产业园一期(雁山园)</a:t>
            </a:r>
            <a:endParaRPr lang="zh-CN" altLang="en-US" sz="900" dirty="0">
              <a:solidFill>
                <a:schemeClr val="tx1"/>
              </a:solidFill>
              <a:latin typeface="黑体" panose="02010609060101010101" charset="-122"/>
              <a:ea typeface="黑体" panose="02010609060101010101" charset="-122"/>
              <a:sym typeface="+mn-ea"/>
            </a:endParaRPr>
          </a:p>
        </p:txBody>
      </p:sp>
      <p:sp>
        <p:nvSpPr>
          <p:cNvPr id="32" name="矩形 31"/>
          <p:cNvSpPr/>
          <p:nvPr/>
        </p:nvSpPr>
        <p:spPr>
          <a:xfrm>
            <a:off x="867410" y="3750310"/>
            <a:ext cx="2109470" cy="448310"/>
          </a:xfrm>
          <a:prstGeom prst="rect">
            <a:avLst/>
          </a:prstGeom>
          <a:solidFill>
            <a:srgbClr val="CCFFCC"/>
          </a:solidFill>
        </p:spPr>
        <p:style>
          <a:lnRef idx="2">
            <a:schemeClr val="accent5">
              <a:shade val="15000"/>
            </a:schemeClr>
          </a:lnRef>
          <a:fillRef idx="1">
            <a:schemeClr val="accent5"/>
          </a:fillRef>
          <a:effectRef idx="0">
            <a:schemeClr val="accent5"/>
          </a:effectRef>
          <a:fontRef idx="minor">
            <a:schemeClr val="lt1"/>
          </a:fontRef>
        </p:style>
        <p:txBody>
          <a:bodyPr rtlCol="0" anchor="ctr"/>
          <a:p>
            <a:pPr algn="l"/>
            <a:r>
              <a:rPr lang="zh-CN" altLang="en-US" sz="900" dirty="0">
                <a:solidFill>
                  <a:schemeClr val="tx1"/>
                </a:solidFill>
                <a:latin typeface="黑体" panose="02010609060101010101" charset="-122"/>
                <a:ea typeface="黑体" panose="02010609060101010101" charset="-122"/>
                <a:sym typeface="+mn-ea"/>
              </a:rPr>
              <a:t>星云电科低空经济产能提升项目</a:t>
            </a:r>
            <a:endParaRPr lang="zh-CN" altLang="en-US" sz="900" dirty="0">
              <a:solidFill>
                <a:schemeClr val="tx1"/>
              </a:solidFill>
              <a:latin typeface="黑体" panose="02010609060101010101" charset="-122"/>
              <a:ea typeface="黑体" panose="02010609060101010101" charset="-122"/>
              <a:sym typeface="+mn-ea"/>
            </a:endParaRPr>
          </a:p>
        </p:txBody>
      </p:sp>
      <p:sp>
        <p:nvSpPr>
          <p:cNvPr id="11" name="矩形 10"/>
          <p:cNvSpPr/>
          <p:nvPr/>
        </p:nvSpPr>
        <p:spPr>
          <a:xfrm>
            <a:off x="11142345" y="4261485"/>
            <a:ext cx="1578610" cy="294005"/>
          </a:xfrm>
          <a:prstGeom prst="rect">
            <a:avLst/>
          </a:prstGeom>
          <a:solidFill>
            <a:srgbClr val="FFC000"/>
          </a:solidFill>
        </p:spPr>
        <p:style>
          <a:lnRef idx="2">
            <a:schemeClr val="accent5">
              <a:shade val="15000"/>
            </a:schemeClr>
          </a:lnRef>
          <a:fillRef idx="1">
            <a:schemeClr val="accent5"/>
          </a:fillRef>
          <a:effectRef idx="0">
            <a:schemeClr val="accent5"/>
          </a:effectRef>
          <a:fontRef idx="minor">
            <a:schemeClr val="lt1"/>
          </a:fontRef>
        </p:style>
        <p:txBody>
          <a:bodyPr rtlCol="0" anchor="ctr">
            <a:scene3d>
              <a:camera prst="orthographicFront"/>
              <a:lightRig rig="threePt" dir="t"/>
            </a:scene3d>
          </a:bodyPr>
          <a:p>
            <a:pPr lvl="0">
              <a:lnSpc>
                <a:spcPct val="100000"/>
              </a:lnSpc>
              <a:spcBef>
                <a:spcPct val="0"/>
              </a:spcBef>
              <a:spcAft>
                <a:spcPct val="35000"/>
              </a:spcAft>
            </a:pPr>
            <a:r>
              <a:rPr lang="zh-CN" altLang="en-US" sz="900" dirty="0">
                <a:solidFill>
                  <a:schemeClr val="tx1"/>
                </a:solidFill>
                <a:effectLst/>
                <a:latin typeface="黑体" panose="02010609060101010101" charset="-122"/>
                <a:ea typeface="黑体" panose="02010609060101010101" charset="-122"/>
                <a:cs typeface="黑体" panose="02010609060101010101" charset="-122"/>
                <a:sym typeface="+mn-ea"/>
              </a:rPr>
              <a:t>阳朔展卓通用航空有限公司</a:t>
            </a:r>
            <a:endParaRPr lang="zh-CN" altLang="en-US" sz="900" dirty="0">
              <a:solidFill>
                <a:schemeClr val="tx1"/>
              </a:solidFill>
              <a:effectLst/>
              <a:latin typeface="黑体" panose="02010609060101010101" charset="-122"/>
              <a:ea typeface="黑体" panose="02010609060101010101" charset="-122"/>
              <a:cs typeface="黑体" panose="02010609060101010101" charset="-122"/>
              <a:sym typeface="+mn-ea"/>
            </a:endParaRPr>
          </a:p>
        </p:txBody>
      </p:sp>
      <p:sp>
        <p:nvSpPr>
          <p:cNvPr id="15" name="矩形 14"/>
          <p:cNvSpPr/>
          <p:nvPr/>
        </p:nvSpPr>
        <p:spPr>
          <a:xfrm>
            <a:off x="866775" y="5257165"/>
            <a:ext cx="2108835" cy="448945"/>
          </a:xfrm>
          <a:prstGeom prst="rect">
            <a:avLst/>
          </a:prstGeom>
          <a:solidFill>
            <a:srgbClr val="FFC000"/>
          </a:solidFill>
        </p:spPr>
        <p:style>
          <a:lnRef idx="2">
            <a:schemeClr val="accent5">
              <a:shade val="15000"/>
            </a:schemeClr>
          </a:lnRef>
          <a:fillRef idx="1">
            <a:schemeClr val="accent5"/>
          </a:fillRef>
          <a:effectRef idx="0">
            <a:schemeClr val="accent5"/>
          </a:effectRef>
          <a:fontRef idx="minor">
            <a:schemeClr val="lt1"/>
          </a:fontRef>
        </p:style>
        <p:txBody>
          <a:bodyPr rtlCol="0" anchor="ctr">
            <a:scene3d>
              <a:camera prst="orthographicFront"/>
              <a:lightRig rig="threePt" dir="t"/>
            </a:scene3d>
          </a:bodyPr>
          <a:p>
            <a:pPr lvl="0">
              <a:lnSpc>
                <a:spcPct val="100000"/>
              </a:lnSpc>
              <a:spcBef>
                <a:spcPct val="0"/>
              </a:spcBef>
              <a:spcAft>
                <a:spcPct val="35000"/>
              </a:spcAft>
            </a:pPr>
            <a:r>
              <a:rPr lang="zh-CN" altLang="en-US" sz="900" dirty="0">
                <a:solidFill>
                  <a:schemeClr val="tx1"/>
                </a:solidFill>
                <a:effectLst/>
                <a:latin typeface="黑体" panose="02010609060101010101" charset="-122"/>
                <a:ea typeface="黑体" panose="02010609060101010101" charset="-122"/>
                <a:sym typeface="+mn-ea"/>
              </a:rPr>
              <a:t>系留航空（七星）、星云科技（七星）</a:t>
            </a:r>
            <a:endParaRPr lang="zh-CN" altLang="en-US" sz="900" dirty="0">
              <a:solidFill>
                <a:schemeClr val="tx1"/>
              </a:solidFill>
              <a:effectLst/>
              <a:latin typeface="黑体" panose="02010609060101010101" charset="-122"/>
              <a:ea typeface="黑体" panose="02010609060101010101" charset="-122"/>
              <a:cs typeface="黑体" panose="02010609060101010101" charset="-122"/>
              <a:sym typeface="+mn-ea"/>
            </a:endParaRPr>
          </a:p>
        </p:txBody>
      </p:sp>
      <p:sp>
        <p:nvSpPr>
          <p:cNvPr id="13" name="矩形 12"/>
          <p:cNvSpPr/>
          <p:nvPr/>
        </p:nvSpPr>
        <p:spPr>
          <a:xfrm>
            <a:off x="3820795" y="2989580"/>
            <a:ext cx="721995" cy="709295"/>
          </a:xfrm>
          <a:prstGeom prst="rect">
            <a:avLst/>
          </a:prstGeom>
          <a:solidFill>
            <a:srgbClr val="FFB1B1"/>
          </a:solidFill>
        </p:spPr>
        <p:style>
          <a:lnRef idx="2">
            <a:schemeClr val="accent5">
              <a:shade val="15000"/>
            </a:schemeClr>
          </a:lnRef>
          <a:fillRef idx="1">
            <a:schemeClr val="accent5"/>
          </a:fillRef>
          <a:effectRef idx="0">
            <a:schemeClr val="accent5"/>
          </a:effectRef>
          <a:fontRef idx="minor">
            <a:schemeClr val="lt1"/>
          </a:fontRef>
        </p:style>
        <p:txBody>
          <a:bodyPr rtlCol="0" anchor="ctr"/>
          <a:p>
            <a:pPr algn="ctr"/>
            <a:r>
              <a:rPr lang="zh-CN" altLang="en-US" sz="900" dirty="0">
                <a:solidFill>
                  <a:schemeClr val="tx1"/>
                </a:solidFill>
                <a:latin typeface="黑体" panose="02010609060101010101" charset="-122"/>
                <a:ea typeface="黑体" panose="02010609060101010101" charset="-122"/>
                <a:sym typeface="+mn-ea"/>
              </a:rPr>
              <a:t>航空器制造</a:t>
            </a:r>
            <a:endParaRPr lang="zh-CN" altLang="en-US" sz="900" dirty="0">
              <a:solidFill>
                <a:schemeClr val="tx1"/>
              </a:solidFill>
              <a:latin typeface="黑体" panose="02010609060101010101" charset="-122"/>
              <a:ea typeface="黑体" panose="02010609060101010101" charset="-122"/>
              <a:sym typeface="+mn-ea"/>
            </a:endParaRPr>
          </a:p>
        </p:txBody>
      </p:sp>
      <p:sp>
        <p:nvSpPr>
          <p:cNvPr id="22" name="矩形 21"/>
          <p:cNvSpPr/>
          <p:nvPr/>
        </p:nvSpPr>
        <p:spPr>
          <a:xfrm>
            <a:off x="3820795" y="5414645"/>
            <a:ext cx="721360" cy="669925"/>
          </a:xfrm>
          <a:prstGeom prst="rect">
            <a:avLst/>
          </a:prstGeom>
          <a:solidFill>
            <a:srgbClr val="FFB1B1"/>
          </a:solidFill>
        </p:spPr>
        <p:style>
          <a:lnRef idx="2">
            <a:schemeClr val="accent5">
              <a:shade val="15000"/>
            </a:schemeClr>
          </a:lnRef>
          <a:fillRef idx="1">
            <a:schemeClr val="accent5"/>
          </a:fillRef>
          <a:effectRef idx="0">
            <a:schemeClr val="accent5"/>
          </a:effectRef>
          <a:fontRef idx="minor">
            <a:schemeClr val="lt1"/>
          </a:fontRef>
        </p:style>
        <p:txBody>
          <a:bodyPr rtlCol="0" anchor="ctr"/>
          <a:p>
            <a:pPr lvl="0" algn="ctr">
              <a:lnSpc>
                <a:spcPct val="100000"/>
              </a:lnSpc>
              <a:spcBef>
                <a:spcPct val="0"/>
              </a:spcBef>
              <a:spcAft>
                <a:spcPct val="35000"/>
              </a:spcAft>
            </a:pPr>
            <a:r>
              <a:rPr lang="zh-CN" altLang="en-US" sz="900" dirty="0">
                <a:solidFill>
                  <a:schemeClr val="tx1"/>
                </a:solidFill>
                <a:latin typeface="黑体" panose="02010609060101010101" charset="-122"/>
                <a:ea typeface="黑体" panose="02010609060101010101" charset="-122"/>
                <a:sym typeface="+mn-ea"/>
              </a:rPr>
              <a:t>航空维修</a:t>
            </a:r>
            <a:endParaRPr lang="zh-CN" altLang="en-US" sz="900" dirty="0">
              <a:solidFill>
                <a:schemeClr val="tx1"/>
              </a:solidFill>
              <a:latin typeface="黑体" panose="02010609060101010101" charset="-122"/>
              <a:ea typeface="黑体" panose="02010609060101010101" charset="-122"/>
              <a:sym typeface="+mn-ea"/>
            </a:endParaRPr>
          </a:p>
        </p:txBody>
      </p:sp>
      <p:sp>
        <p:nvSpPr>
          <p:cNvPr id="29" name="矩形 28"/>
          <p:cNvSpPr/>
          <p:nvPr/>
        </p:nvSpPr>
        <p:spPr>
          <a:xfrm>
            <a:off x="5258435" y="5414645"/>
            <a:ext cx="3959860" cy="669290"/>
          </a:xfrm>
          <a:prstGeom prst="rect">
            <a:avLst/>
          </a:prstGeom>
          <a:solidFill>
            <a:srgbClr val="FFB1B1"/>
          </a:solidFill>
        </p:spPr>
        <p:style>
          <a:lnRef idx="2">
            <a:schemeClr val="accent5">
              <a:shade val="15000"/>
            </a:schemeClr>
          </a:lnRef>
          <a:fillRef idx="1">
            <a:schemeClr val="accent5"/>
          </a:fillRef>
          <a:effectRef idx="0">
            <a:schemeClr val="accent5"/>
          </a:effectRef>
          <a:fontRef idx="minor">
            <a:schemeClr val="lt1"/>
          </a:fontRef>
        </p:style>
        <p:txBody>
          <a:bodyPr rtlCol="0" anchor="ctr"/>
          <a:p>
            <a:pPr lvl="0">
              <a:lnSpc>
                <a:spcPct val="100000"/>
              </a:lnSpc>
              <a:spcBef>
                <a:spcPct val="0"/>
              </a:spcBef>
              <a:spcAft>
                <a:spcPct val="35000"/>
              </a:spcAft>
            </a:pPr>
            <a:r>
              <a:rPr lang="zh-CN" altLang="en-US" sz="900" dirty="0">
                <a:solidFill>
                  <a:schemeClr val="tx1"/>
                </a:solidFill>
                <a:latin typeface="黑体" panose="02010609060101010101" charset="-122"/>
                <a:ea typeface="黑体" panose="02010609060101010101" charset="-122"/>
                <a:sym typeface="+mn-ea"/>
              </a:rPr>
              <a:t>成发泰达（成都）、山河智能（长沙）、安达维尔（北京）、超卓航科（襄阳）、航新科技（广州）、海特高新（成都）、鹰之航（西安）</a:t>
            </a:r>
            <a:endParaRPr lang="zh-CN" altLang="en-US" sz="900" dirty="0">
              <a:solidFill>
                <a:schemeClr val="tx1"/>
              </a:solidFill>
              <a:latin typeface="黑体" panose="02010609060101010101" charset="-122"/>
              <a:ea typeface="黑体" panose="02010609060101010101" charset="-122"/>
              <a:sym typeface="+mn-ea"/>
            </a:endParaRPr>
          </a:p>
        </p:txBody>
      </p:sp>
      <p:sp>
        <p:nvSpPr>
          <p:cNvPr id="31" name="矩形 30"/>
          <p:cNvSpPr/>
          <p:nvPr/>
        </p:nvSpPr>
        <p:spPr>
          <a:xfrm>
            <a:off x="5247005" y="3088640"/>
            <a:ext cx="3959860" cy="511810"/>
          </a:xfrm>
          <a:prstGeom prst="rect">
            <a:avLst/>
          </a:prstGeom>
          <a:solidFill>
            <a:srgbClr val="FFB1B1"/>
          </a:solidFill>
        </p:spPr>
        <p:style>
          <a:lnRef idx="2">
            <a:schemeClr val="accent5">
              <a:shade val="15000"/>
            </a:schemeClr>
          </a:lnRef>
          <a:fillRef idx="1">
            <a:schemeClr val="accent5"/>
          </a:fillRef>
          <a:effectRef idx="0">
            <a:schemeClr val="accent5"/>
          </a:effectRef>
          <a:fontRef idx="minor">
            <a:schemeClr val="lt1"/>
          </a:fontRef>
        </p:style>
        <p:txBody>
          <a:bodyPr rtlCol="0" anchor="ctr"/>
          <a:p>
            <a:pPr lvl="0">
              <a:lnSpc>
                <a:spcPct val="100000"/>
              </a:lnSpc>
              <a:spcBef>
                <a:spcPct val="0"/>
              </a:spcBef>
              <a:spcAft>
                <a:spcPct val="35000"/>
              </a:spcAft>
            </a:pPr>
            <a:r>
              <a:rPr lang="zh-CN" sz="900">
                <a:solidFill>
                  <a:schemeClr val="tx1"/>
                </a:solidFill>
                <a:latin typeface="黑体" panose="02010609060101010101" charset="-122"/>
                <a:ea typeface="黑体" panose="02010609060101010101" charset="-122"/>
                <a:sym typeface="+mn-ea"/>
              </a:rPr>
              <a:t>中信海直（深圳）、洪都航空（南昌）、</a:t>
            </a:r>
            <a:r>
              <a:rPr lang="zh-CN" altLang="en-US" sz="900" dirty="0">
                <a:solidFill>
                  <a:schemeClr val="tx1"/>
                </a:solidFill>
                <a:latin typeface="黑体" panose="02010609060101010101" charset="-122"/>
                <a:ea typeface="黑体" panose="02010609060101010101" charset="-122"/>
                <a:sym typeface="+mn-ea"/>
              </a:rPr>
              <a:t>中直股份（哈尔滨）</a:t>
            </a:r>
            <a:endParaRPr lang="zh-CN" altLang="en-US" sz="900" dirty="0">
              <a:solidFill>
                <a:schemeClr val="tx1"/>
              </a:solidFill>
              <a:latin typeface="黑体" panose="02010609060101010101" charset="-122"/>
              <a:ea typeface="黑体" panose="02010609060101010101" charset="-122"/>
              <a:sym typeface="+mn-ea"/>
            </a:endParaRPr>
          </a:p>
        </p:txBody>
      </p:sp>
      <p:sp>
        <p:nvSpPr>
          <p:cNvPr id="33" name="矩形 32"/>
          <p:cNvSpPr/>
          <p:nvPr/>
        </p:nvSpPr>
        <p:spPr>
          <a:xfrm>
            <a:off x="5247005" y="4662170"/>
            <a:ext cx="3959225" cy="448945"/>
          </a:xfrm>
          <a:prstGeom prst="rect">
            <a:avLst/>
          </a:prstGeom>
          <a:solidFill>
            <a:srgbClr val="FFC000"/>
          </a:solidFill>
        </p:spPr>
        <p:style>
          <a:lnRef idx="2">
            <a:schemeClr val="accent5">
              <a:shade val="15000"/>
            </a:schemeClr>
          </a:lnRef>
          <a:fillRef idx="1">
            <a:schemeClr val="accent5"/>
          </a:fillRef>
          <a:effectRef idx="0">
            <a:schemeClr val="accent5"/>
          </a:effectRef>
          <a:fontRef idx="minor">
            <a:schemeClr val="lt1"/>
          </a:fontRef>
        </p:style>
        <p:txBody>
          <a:bodyPr rtlCol="0" anchor="ctr">
            <a:scene3d>
              <a:camera prst="orthographicFront"/>
              <a:lightRig rig="threePt" dir="t"/>
            </a:scene3d>
          </a:bodyPr>
          <a:p>
            <a:pPr lvl="0">
              <a:lnSpc>
                <a:spcPct val="100000"/>
              </a:lnSpc>
              <a:spcBef>
                <a:spcPct val="0"/>
              </a:spcBef>
              <a:spcAft>
                <a:spcPct val="35000"/>
              </a:spcAft>
            </a:pPr>
            <a:r>
              <a:rPr lang="zh-CN" altLang="en-US" sz="900" dirty="0">
                <a:solidFill>
                  <a:schemeClr val="tx1"/>
                </a:solidFill>
                <a:effectLst/>
                <a:latin typeface="黑体" panose="02010609060101010101" charset="-122"/>
                <a:ea typeface="黑体" panose="02010609060101010101" charset="-122"/>
                <a:sym typeface="+mn-ea"/>
              </a:rPr>
              <a:t>系留航空（七星）、星云科技（七星）</a:t>
            </a:r>
            <a:endParaRPr lang="zh-CN" altLang="en-US" sz="900" dirty="0">
              <a:solidFill>
                <a:schemeClr val="tx1"/>
              </a:solidFill>
              <a:effectLst/>
              <a:latin typeface="黑体" panose="02010609060101010101" charset="-122"/>
              <a:ea typeface="黑体" panose="02010609060101010101" charset="-122"/>
              <a:cs typeface="黑体" panose="02010609060101010101" charset="-122"/>
              <a:sym typeface="+mn-ea"/>
            </a:endParaRPr>
          </a:p>
        </p:txBody>
      </p:sp>
    </p:spTree>
  </p:cSld>
  <p:clrMapOvr>
    <a:masterClrMapping/>
  </p:clrMapOvr>
</p:sld>
</file>

<file path=ppt/theme/theme1.xml><?xml version="1.0" encoding="utf-8"?>
<a:theme xmlns:a="http://schemas.openxmlformats.org/drawingml/2006/main" name="1_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true">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false"/>
        </a:gradFill>
        <a:gradFill rotWithShape="true">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false"/>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true">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false"/>
        </a:gradFill>
      </a:bgFillStyleLst>
    </a:fmtScheme>
  </a:themeElements>
  <a:objectDefaults>
    <a:spDef>
      <a:spPr>
        <a:solidFill>
          <a:srgbClr val="CEF9FD"/>
        </a:solidFill>
      </a:spPr>
      <a:bodyPr rtlCol="0" anchor="ctr"/>
      <a:lstStyle>
        <a:defPPr algn="ctr">
          <a:defRPr lang="zh-CN" altLang="en-US" sz="1000" b="1" dirty="0">
            <a:solidFill>
              <a:schemeClr val="tx1"/>
            </a:solidFill>
            <a:latin typeface="微软雅黑" panose="020B0503020204020204" pitchFamily="34" charset="-122"/>
            <a:ea typeface="微软雅黑" panose="020B0503020204020204" pitchFamily="34" charset="-122"/>
          </a:defRPr>
        </a:defPPr>
      </a:lstStyle>
      <a:style>
        <a:lnRef idx="2">
          <a:schemeClr val="accent5">
            <a:shade val="15000"/>
          </a:schemeClr>
        </a:lnRef>
        <a:fillRef idx="1">
          <a:schemeClr val="accent5"/>
        </a:fillRef>
        <a:effectRef idx="0">
          <a:schemeClr val="accent5"/>
        </a:effectRef>
        <a:fontRef idx="minor">
          <a:schemeClr val="lt1"/>
        </a:fontRef>
      </a:style>
    </a:spDef>
  </a:objectDefaul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true">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false"/>
        </a:gradFill>
        <a:gradFill rotWithShape="true">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false"/>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true">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false"/>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1378</Words>
  <Application>WPS 演示</Application>
  <PresentationFormat>A3 纸张(297x420 毫米)</PresentationFormat>
  <Paragraphs>77</Paragraphs>
  <Slides>1</Slides>
  <Notes>0</Notes>
  <HiddenSlides>0</HiddenSlides>
  <MMClips>0</MMClips>
  <ScaleCrop>false</ScaleCrop>
  <HeadingPairs>
    <vt:vector size="6" baseType="variant">
      <vt:variant>
        <vt:lpstr>已用的字体</vt:lpstr>
      </vt:variant>
      <vt:variant>
        <vt:i4>12</vt:i4>
      </vt:variant>
      <vt:variant>
        <vt:lpstr>主题</vt:lpstr>
      </vt:variant>
      <vt:variant>
        <vt:i4>1</vt:i4>
      </vt:variant>
      <vt:variant>
        <vt:lpstr>幻灯片标题</vt:lpstr>
      </vt:variant>
      <vt:variant>
        <vt:i4>1</vt:i4>
      </vt:variant>
    </vt:vector>
  </HeadingPairs>
  <TitlesOfParts>
    <vt:vector size="14" baseType="lpstr">
      <vt:lpstr>Arial</vt:lpstr>
      <vt:lpstr>宋体</vt:lpstr>
      <vt:lpstr>Wingdings</vt:lpstr>
      <vt:lpstr>微软雅黑</vt:lpstr>
      <vt:lpstr>方正黑体_GBK</vt:lpstr>
      <vt:lpstr>Times New Roman</vt:lpstr>
      <vt:lpstr>方正小标宋简体</vt:lpstr>
      <vt:lpstr>黑体</vt:lpstr>
      <vt:lpstr>Arial</vt:lpstr>
      <vt:lpstr>等线</vt:lpstr>
      <vt:lpstr>Arial Unicode MS</vt:lpstr>
      <vt:lpstr>等线 Light</vt:lpstr>
      <vt:lpstr>1_Office 主题​​</vt:lpstr>
      <vt:lpstr>低空经济产业链图谱</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建新 文</dc:creator>
  <cp:lastModifiedBy>gxxc</cp:lastModifiedBy>
  <cp:revision>111</cp:revision>
  <dcterms:created xsi:type="dcterms:W3CDTF">2025-02-07T07:34:15Z</dcterms:created>
  <dcterms:modified xsi:type="dcterms:W3CDTF">2025-02-07T07:34:15Z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6C4ECD81EA9A42AE829EFCC9D92C4C79_12</vt:lpwstr>
  </property>
  <property fmtid="{D5CDD505-2E9C-101B-9397-08002B2CF9AE}" pid="3" name="KSOProductBuildVer">
    <vt:lpwstr>2052-11.8.2.10489</vt:lpwstr>
  </property>
</Properties>
</file>